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2801600" cy="9601200" type="A3"/>
  <p:notesSz cx="9869488"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106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574342"/>
            <a:ext cx="9601200" cy="3342640"/>
          </a:xfrm>
        </p:spPr>
        <p:txBody>
          <a:bodyPr anchor="b">
            <a:normAutofit/>
          </a:bodyPr>
          <a:lstStyle>
            <a:lvl1pPr algn="ctr">
              <a:defRPr sz="63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520">
                <a:solidFill>
                  <a:schemeClr val="tx1">
                    <a:lumMod val="75000"/>
                    <a:lumOff val="25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250186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31602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5" y="504507"/>
            <a:ext cx="2760345" cy="8136573"/>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80110" y="504507"/>
            <a:ext cx="8121015" cy="813657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110201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96503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7392"/>
            <a:ext cx="11041380" cy="3991691"/>
          </a:xfrm>
        </p:spPr>
        <p:txBody>
          <a:bodyPr anchor="b">
            <a:normAutofit/>
          </a:bodyPr>
          <a:lstStyle>
            <a:lvl1pPr>
              <a:defRPr sz="63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373687"/>
            <a:ext cx="11041380" cy="2100262"/>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60987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7383" y="2560321"/>
            <a:ext cx="5440680" cy="60918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60321"/>
            <a:ext cx="5440680" cy="60918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326178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383" y="2354591"/>
            <a:ext cx="5414010" cy="1155979"/>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ja-JP" altLang="en-US"/>
              <a:t>マスター テキストの書式設定</a:t>
            </a:r>
          </a:p>
        </p:txBody>
      </p:sp>
      <p:sp>
        <p:nvSpPr>
          <p:cNvPr id="4" name="Content Placeholder 3"/>
          <p:cNvSpPr>
            <a:spLocks noGrp="1"/>
          </p:cNvSpPr>
          <p:nvPr>
            <p:ph sz="half" idx="2"/>
          </p:nvPr>
        </p:nvSpPr>
        <p:spPr>
          <a:xfrm>
            <a:off x="887383" y="3510571"/>
            <a:ext cx="5414010" cy="515273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4592"/>
            <a:ext cx="5440681" cy="1155977"/>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10571"/>
            <a:ext cx="5440681" cy="515273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406665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70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148470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3310" y="640081"/>
            <a:ext cx="4128516" cy="2240276"/>
          </a:xfrm>
        </p:spPr>
        <p:txBody>
          <a:bodyPr anchor="b">
            <a:normAutofit/>
          </a:bodyPr>
          <a:lstStyle>
            <a:lvl1pPr>
              <a:defRPr sz="3360" b="0"/>
            </a:lvl1pPr>
          </a:lstStyle>
          <a:p>
            <a:r>
              <a:rPr lang="ja-JP" altLang="en-US"/>
              <a:t>マスター タイトルの書式設定</a:t>
            </a:r>
            <a:endParaRPr lang="en-US" dirty="0"/>
          </a:p>
        </p:txBody>
      </p:sp>
      <p:sp>
        <p:nvSpPr>
          <p:cNvPr id="3" name="Content Placeholder 2"/>
          <p:cNvSpPr>
            <a:spLocks noGrp="1"/>
          </p:cNvSpPr>
          <p:nvPr>
            <p:ph idx="1"/>
          </p:nvPr>
        </p:nvSpPr>
        <p:spPr>
          <a:xfrm>
            <a:off x="5440680" y="1386840"/>
            <a:ext cx="6480810" cy="68275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3310" y="2880359"/>
            <a:ext cx="4128516" cy="5334001"/>
          </a:xfrm>
        </p:spPr>
        <p:txBody>
          <a:bodyPr>
            <a:normAutofit/>
          </a:bodyPr>
          <a:lstStyle>
            <a:lvl1pPr marL="0" indent="0">
              <a:lnSpc>
                <a:spcPct val="90000"/>
              </a:lnSpc>
              <a:buNone/>
              <a:defRPr sz="168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424874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3310" y="640080"/>
            <a:ext cx="4128516" cy="2240280"/>
          </a:xfrm>
        </p:spPr>
        <p:txBody>
          <a:bodyPr anchor="b">
            <a:normAutofit/>
          </a:bodyPr>
          <a:lstStyle>
            <a:lvl1pPr>
              <a:defRPr sz="336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440680" y="1386840"/>
            <a:ext cx="6480810" cy="68275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3310" y="2880360"/>
            <a:ext cx="4128516" cy="5334000"/>
          </a:xfrm>
        </p:spPr>
        <p:txBody>
          <a:bodyPr>
            <a:normAutofit/>
          </a:bodyPr>
          <a:lstStyle>
            <a:lvl1pPr marL="0" indent="0">
              <a:lnSpc>
                <a:spcPct val="90000"/>
              </a:lnSpc>
              <a:buNone/>
              <a:defRPr sz="168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249367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7383" y="512064"/>
            <a:ext cx="11041380" cy="185578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383" y="2560321"/>
            <a:ext cx="11041380" cy="609187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155">
                <a:solidFill>
                  <a:schemeClr val="tx1">
                    <a:lumMod val="65000"/>
                    <a:lumOff val="35000"/>
                  </a:schemeClr>
                </a:solidFill>
              </a:defRPr>
            </a:lvl1p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15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9048403" y="8898891"/>
            <a:ext cx="2880360" cy="511175"/>
          </a:xfrm>
          <a:prstGeom prst="rect">
            <a:avLst/>
          </a:prstGeom>
        </p:spPr>
        <p:txBody>
          <a:bodyPr vert="horz" lIns="91440" tIns="45720" rIns="91440" bIns="45720" rtlCol="0" anchor="ctr"/>
          <a:lstStyle>
            <a:lvl1pPr algn="r">
              <a:defRPr sz="1155">
                <a:solidFill>
                  <a:schemeClr val="tx1">
                    <a:tint val="75000"/>
                  </a:schemeClr>
                </a:solidFill>
              </a:defRPr>
            </a:lvl1p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42537899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120" rtl="0" eaLnBrk="1" latinLnBrk="0" hangingPunct="1">
        <a:lnSpc>
          <a:spcPct val="90000"/>
        </a:lnSpc>
        <a:spcBef>
          <a:spcPct val="0"/>
        </a:spcBef>
        <a:buNone/>
        <a:defRPr kumimoji="1"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kumimoji="1"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kumimoji="1"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kumimoji="1"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kumimoji="1"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kumimoji="1"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9pPr>
    </p:bodyStyle>
    <p:otherStyle>
      <a:defPPr>
        <a:defRPr lang="en-US"/>
      </a:defPPr>
      <a:lvl1pPr marL="0" algn="l" defTabSz="960120" rtl="0" eaLnBrk="1" latinLnBrk="0" hangingPunct="1">
        <a:defRPr kumimoji="1" sz="1890" kern="1200">
          <a:solidFill>
            <a:schemeClr val="tx1"/>
          </a:solidFill>
          <a:latin typeface="+mn-lt"/>
          <a:ea typeface="+mn-ea"/>
          <a:cs typeface="+mn-cs"/>
        </a:defRPr>
      </a:lvl1pPr>
      <a:lvl2pPr marL="480060" algn="l" defTabSz="960120" rtl="0" eaLnBrk="1" latinLnBrk="0" hangingPunct="1">
        <a:defRPr kumimoji="1" sz="1890" kern="1200">
          <a:solidFill>
            <a:schemeClr val="tx1"/>
          </a:solidFill>
          <a:latin typeface="+mn-lt"/>
          <a:ea typeface="+mn-ea"/>
          <a:cs typeface="+mn-cs"/>
        </a:defRPr>
      </a:lvl2pPr>
      <a:lvl3pPr marL="960120" algn="l" defTabSz="960120" rtl="0" eaLnBrk="1" latinLnBrk="0" hangingPunct="1">
        <a:defRPr kumimoji="1" sz="1890" kern="1200">
          <a:solidFill>
            <a:schemeClr val="tx1"/>
          </a:solidFill>
          <a:latin typeface="+mn-lt"/>
          <a:ea typeface="+mn-ea"/>
          <a:cs typeface="+mn-cs"/>
        </a:defRPr>
      </a:lvl3pPr>
      <a:lvl4pPr marL="1440180" algn="l" defTabSz="960120" rtl="0" eaLnBrk="1" latinLnBrk="0" hangingPunct="1">
        <a:defRPr kumimoji="1" sz="1890" kern="1200">
          <a:solidFill>
            <a:schemeClr val="tx1"/>
          </a:solidFill>
          <a:latin typeface="+mn-lt"/>
          <a:ea typeface="+mn-ea"/>
          <a:cs typeface="+mn-cs"/>
        </a:defRPr>
      </a:lvl4pPr>
      <a:lvl5pPr marL="1920240" algn="l" defTabSz="960120" rtl="0" eaLnBrk="1" latinLnBrk="0" hangingPunct="1">
        <a:defRPr kumimoji="1" sz="1890" kern="1200">
          <a:solidFill>
            <a:schemeClr val="tx1"/>
          </a:solidFill>
          <a:latin typeface="+mn-lt"/>
          <a:ea typeface="+mn-ea"/>
          <a:cs typeface="+mn-cs"/>
        </a:defRPr>
      </a:lvl5pPr>
      <a:lvl6pPr marL="2400300" algn="l" defTabSz="960120" rtl="0" eaLnBrk="1" latinLnBrk="0" hangingPunct="1">
        <a:defRPr kumimoji="1" sz="1890" kern="1200">
          <a:solidFill>
            <a:schemeClr val="tx1"/>
          </a:solidFill>
          <a:latin typeface="+mn-lt"/>
          <a:ea typeface="+mn-ea"/>
          <a:cs typeface="+mn-cs"/>
        </a:defRPr>
      </a:lvl6pPr>
      <a:lvl7pPr marL="2880360" algn="l" defTabSz="960120" rtl="0" eaLnBrk="1" latinLnBrk="0" hangingPunct="1">
        <a:defRPr kumimoji="1" sz="1890" kern="1200">
          <a:solidFill>
            <a:schemeClr val="tx1"/>
          </a:solidFill>
          <a:latin typeface="+mn-lt"/>
          <a:ea typeface="+mn-ea"/>
          <a:cs typeface="+mn-cs"/>
        </a:defRPr>
      </a:lvl7pPr>
      <a:lvl8pPr marL="3360420" algn="l" defTabSz="960120" rtl="0" eaLnBrk="1" latinLnBrk="0" hangingPunct="1">
        <a:defRPr kumimoji="1" sz="1890" kern="1200">
          <a:solidFill>
            <a:schemeClr val="tx1"/>
          </a:solidFill>
          <a:latin typeface="+mn-lt"/>
          <a:ea typeface="+mn-ea"/>
          <a:cs typeface="+mn-cs"/>
        </a:defRPr>
      </a:lvl8pPr>
      <a:lvl9pPr marL="3840480" algn="l" defTabSz="960120" rtl="0" eaLnBrk="1" latinLnBrk="0" hangingPunct="1">
        <a:defRPr kumimoji="1"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xmlns="" id="{B9A1B914-E8B3-4DAD-985E-9433EB3E9A25}"/>
              </a:ext>
            </a:extLst>
          </p:cNvPr>
          <p:cNvSpPr>
            <a:spLocks noGrp="1"/>
          </p:cNvSpPr>
          <p:nvPr>
            <p:ph type="title"/>
          </p:nvPr>
        </p:nvSpPr>
        <p:spPr>
          <a:xfrm>
            <a:off x="880110" y="307981"/>
            <a:ext cx="11041380" cy="1855788"/>
          </a:xfrm>
        </p:spPr>
        <p:txBody>
          <a:bodyPr/>
          <a:lstStyle/>
          <a:p>
            <a:r>
              <a:rPr lang="ja-JP" altLang="en-US" b="1" dirty="0">
                <a:solidFill>
                  <a:schemeClr val="accent1">
                    <a:lumMod val="75000"/>
                  </a:schemeClr>
                </a:solidFill>
              </a:rPr>
              <a:t>私の卒業研究（案）</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xmlns="" id="{58B2B469-AD7E-4DAA-9473-B9738F31061A}"/>
              </a:ext>
            </a:extLst>
          </p:cNvPr>
          <p:cNvSpPr>
            <a:spLocks noGrp="1"/>
          </p:cNvSpPr>
          <p:nvPr>
            <p:ph idx="1"/>
          </p:nvPr>
        </p:nvSpPr>
        <p:spPr>
          <a:xfrm>
            <a:off x="880110" y="1934309"/>
            <a:ext cx="11041380" cy="7455876"/>
          </a:xfrm>
        </p:spPr>
        <p:txBody>
          <a:bodyPr>
            <a:normAutofit/>
          </a:bodyPr>
          <a:lstStyle/>
          <a:p>
            <a:r>
              <a:rPr kumimoji="1" lang="ja-JP" altLang="en-US" b="1" dirty="0" smtClean="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ja-JP" altLang="en-US" sz="2800" dirty="0" smtClean="0"/>
              <a:t>災害</a:t>
            </a:r>
            <a:r>
              <a:rPr lang="ja-JP" altLang="en-US" sz="2800" dirty="0"/>
              <a:t>時に複数を同時に使用することを前提とした小型ロボットの設計を行う。小型のロボットが瓦礫の中で行動できることを満たす本体の設計の研究を行う</a:t>
            </a:r>
            <a:endParaRPr lang="en-US" altLang="ja-JP" sz="2600" dirty="0" smtClean="0">
              <a:solidFill>
                <a:schemeClr val="tx1">
                  <a:lumMod val="75000"/>
                  <a:lumOff val="25000"/>
                </a:schemeClr>
              </a:solidFill>
              <a:latin typeface="+mn-ea"/>
            </a:endParaRPr>
          </a:p>
          <a:p>
            <a:r>
              <a:rPr lang="ja-JP" altLang="en-US" b="1" dirty="0" smtClean="0">
                <a:solidFill>
                  <a:schemeClr val="accent6">
                    <a:lumMod val="75000"/>
                  </a:schemeClr>
                </a:solidFill>
              </a:rPr>
              <a:t>研究の背景・動機</a:t>
            </a:r>
            <a:endParaRPr lang="en-US" altLang="ja-JP" b="1" dirty="0" smtClean="0">
              <a:solidFill>
                <a:schemeClr val="accent6">
                  <a:lumMod val="75000"/>
                </a:schemeClr>
              </a:solidFill>
            </a:endParaRPr>
          </a:p>
          <a:p>
            <a:pPr marL="640080" lvl="1" indent="0">
              <a:buNone/>
            </a:pPr>
            <a:r>
              <a:rPr lang="ja-JP" altLang="en-US" sz="2600" dirty="0" smtClean="0">
                <a:solidFill>
                  <a:schemeClr val="tx1">
                    <a:lumMod val="75000"/>
                    <a:lumOff val="25000"/>
                  </a:schemeClr>
                </a:solidFill>
                <a:latin typeface="+mn-ea"/>
              </a:rPr>
              <a:t>①長時間の救助活動による隊員の負担が大きい</a:t>
            </a:r>
            <a:endParaRPr lang="en-US" altLang="ja-JP" sz="2600" dirty="0" smtClean="0">
              <a:solidFill>
                <a:schemeClr val="tx1">
                  <a:lumMod val="75000"/>
                  <a:lumOff val="25000"/>
                </a:schemeClr>
              </a:solidFill>
              <a:latin typeface="+mn-ea"/>
            </a:endParaRPr>
          </a:p>
          <a:p>
            <a:pPr marL="640080" lvl="1" indent="0">
              <a:buNone/>
            </a:pPr>
            <a:r>
              <a:rPr lang="ja-JP" altLang="en-US" sz="2600" dirty="0" smtClean="0">
                <a:solidFill>
                  <a:schemeClr val="tx1">
                    <a:lumMod val="75000"/>
                    <a:lumOff val="25000"/>
                  </a:schemeClr>
                </a:solidFill>
                <a:latin typeface="+mn-ea"/>
              </a:rPr>
              <a:t>②救助隊員の人員が不足しやすい</a:t>
            </a:r>
            <a:endParaRPr lang="en-US" altLang="ja-JP" sz="2600" dirty="0" smtClean="0">
              <a:solidFill>
                <a:schemeClr val="tx1">
                  <a:lumMod val="75000"/>
                  <a:lumOff val="25000"/>
                </a:schemeClr>
              </a:solidFill>
              <a:latin typeface="+mn-ea"/>
            </a:endParaRPr>
          </a:p>
          <a:p>
            <a:pPr marL="640080" lvl="1" indent="0">
              <a:buNone/>
            </a:pPr>
            <a:r>
              <a:rPr lang="ja-JP" altLang="en-US" sz="2600" dirty="0" smtClean="0">
                <a:solidFill>
                  <a:schemeClr val="tx1">
                    <a:lumMod val="75000"/>
                    <a:lumOff val="25000"/>
                  </a:schemeClr>
                </a:solidFill>
                <a:latin typeface="+mn-ea"/>
              </a:rPr>
              <a:t>③</a:t>
            </a:r>
            <a:endParaRPr lang="en-US" altLang="ja-JP" sz="2600" dirty="0" smtClean="0">
              <a:solidFill>
                <a:schemeClr val="tx1">
                  <a:lumMod val="75000"/>
                  <a:lumOff val="25000"/>
                </a:schemeClr>
              </a:solidFill>
              <a:latin typeface="+mn-ea"/>
            </a:endParaRPr>
          </a:p>
          <a:p>
            <a:r>
              <a:rPr lang="ja-JP" altLang="en-US" b="1" dirty="0" smtClean="0">
                <a:solidFill>
                  <a:schemeClr val="accent6">
                    <a:lumMod val="75000"/>
                  </a:schemeClr>
                </a:solidFill>
              </a:rPr>
              <a:t>研究</a:t>
            </a:r>
            <a:r>
              <a:rPr lang="ja-JP" altLang="en-US" b="1" dirty="0">
                <a:solidFill>
                  <a:schemeClr val="accent6">
                    <a:lumMod val="75000"/>
                  </a:schemeClr>
                </a:solidFill>
              </a:rPr>
              <a:t>の有用性</a:t>
            </a:r>
            <a:endParaRPr lang="en-US" altLang="ja-JP" b="1" dirty="0">
              <a:solidFill>
                <a:schemeClr val="accent6">
                  <a:lumMod val="75000"/>
                </a:schemeClr>
              </a:solidFill>
            </a:endParaRPr>
          </a:p>
          <a:p>
            <a:pPr marL="640080" lvl="1" indent="0">
              <a:buNone/>
            </a:pPr>
            <a:r>
              <a:rPr lang="ja-JP" altLang="en-US" sz="2600" dirty="0" smtClean="0">
                <a:solidFill>
                  <a:schemeClr val="tx1">
                    <a:lumMod val="75000"/>
                    <a:lumOff val="25000"/>
                  </a:schemeClr>
                </a:solidFill>
                <a:latin typeface="+mn-ea"/>
              </a:rPr>
              <a:t>①救助隊員の負担軽減</a:t>
            </a:r>
            <a:endParaRPr lang="en-US" altLang="ja-JP" sz="2600" dirty="0">
              <a:solidFill>
                <a:schemeClr val="tx1">
                  <a:lumMod val="75000"/>
                  <a:lumOff val="25000"/>
                </a:schemeClr>
              </a:solidFill>
              <a:latin typeface="+mn-ea"/>
            </a:endParaRPr>
          </a:p>
          <a:p>
            <a:pPr marL="640080" lvl="1" indent="0">
              <a:buNone/>
            </a:pPr>
            <a:r>
              <a:rPr lang="ja-JP" altLang="en-US" sz="2600" dirty="0" smtClean="0">
                <a:solidFill>
                  <a:schemeClr val="tx1">
                    <a:lumMod val="75000"/>
                    <a:lumOff val="25000"/>
                  </a:schemeClr>
                </a:solidFill>
                <a:latin typeface="+mn-ea"/>
              </a:rPr>
              <a:t>②探索の質の向上</a:t>
            </a:r>
            <a:endParaRPr lang="en-US" altLang="ja-JP" sz="2600" dirty="0" smtClean="0">
              <a:solidFill>
                <a:schemeClr val="tx1">
                  <a:lumMod val="75000"/>
                  <a:lumOff val="25000"/>
                </a:schemeClr>
              </a:solidFill>
              <a:latin typeface="+mn-ea"/>
            </a:endParaRPr>
          </a:p>
          <a:p>
            <a:pPr marL="640080" lvl="1" indent="0">
              <a:buNone/>
            </a:pPr>
            <a:r>
              <a:rPr lang="ja-JP" altLang="en-US" sz="2600" dirty="0" smtClean="0">
                <a:solidFill>
                  <a:schemeClr val="tx1">
                    <a:lumMod val="75000"/>
                    <a:lumOff val="25000"/>
                  </a:schemeClr>
                </a:solidFill>
                <a:latin typeface="+mn-ea"/>
              </a:rPr>
              <a:t>③</a:t>
            </a:r>
            <a:endParaRPr lang="en-US" altLang="ja-JP" sz="2600" dirty="0" smtClean="0">
              <a:solidFill>
                <a:schemeClr val="tx1">
                  <a:lumMod val="75000"/>
                  <a:lumOff val="25000"/>
                </a:schemeClr>
              </a:solidFill>
              <a:latin typeface="+mn-ea"/>
            </a:endParaRPr>
          </a:p>
          <a:p>
            <a:r>
              <a:rPr lang="ja-JP" altLang="en-US" b="1" dirty="0" smtClean="0">
                <a:solidFill>
                  <a:schemeClr val="accent6">
                    <a:lumMod val="75000"/>
                  </a:schemeClr>
                </a:solidFill>
              </a:rPr>
              <a:t>研究の取り組み方</a:t>
            </a:r>
            <a:endParaRPr lang="en-US" altLang="ja-JP" b="1" dirty="0" smtClean="0">
              <a:solidFill>
                <a:schemeClr val="accent6">
                  <a:lumMod val="75000"/>
                </a:schemeClr>
              </a:solidFill>
            </a:endParaRPr>
          </a:p>
          <a:p>
            <a:pPr marL="640080" lvl="1" indent="0">
              <a:buNone/>
            </a:pPr>
            <a:r>
              <a:rPr lang="ja-JP" altLang="en-US" sz="2600" dirty="0" smtClean="0">
                <a:solidFill>
                  <a:schemeClr val="tx1">
                    <a:lumMod val="75000"/>
                    <a:lumOff val="25000"/>
                  </a:schemeClr>
                </a:solidFill>
                <a:latin typeface="+mn-ea"/>
              </a:rPr>
              <a:t>①ロボットの走行方法の考察</a:t>
            </a:r>
            <a:endParaRPr lang="en-US" altLang="ja-JP" sz="2600" dirty="0" smtClean="0">
              <a:solidFill>
                <a:schemeClr val="tx1">
                  <a:lumMod val="75000"/>
                  <a:lumOff val="25000"/>
                </a:schemeClr>
              </a:solidFill>
              <a:latin typeface="+mn-ea"/>
            </a:endParaRPr>
          </a:p>
          <a:p>
            <a:pPr marL="640080" lvl="1" indent="0">
              <a:buNone/>
            </a:pPr>
            <a:r>
              <a:rPr lang="ja-JP" altLang="en-US" sz="2600" dirty="0" smtClean="0">
                <a:solidFill>
                  <a:schemeClr val="tx1">
                    <a:lumMod val="75000"/>
                    <a:lumOff val="25000"/>
                  </a:schemeClr>
                </a:solidFill>
                <a:latin typeface="+mn-ea"/>
              </a:rPr>
              <a:t>②上記を満たす本体の設計</a:t>
            </a:r>
            <a:endParaRPr lang="en-US" altLang="ja-JP" dirty="0"/>
          </a:p>
          <a:p>
            <a:endParaRPr kumimoji="1" lang="en-US" altLang="ja-JP" dirty="0"/>
          </a:p>
        </p:txBody>
      </p:sp>
      <p:pic>
        <p:nvPicPr>
          <p:cNvPr id="1026" name="Picture 2" descr="ãã¤ã©ã¹ãããã¤ã¯ã­ãã¦ã¹ãã®ç»åæ¤ç´¢çµæ">
            <a:extLst>
              <a:ext uri="{FF2B5EF4-FFF2-40B4-BE49-F238E27FC236}">
                <a16:creationId xmlns:a16="http://schemas.microsoft.com/office/drawing/2014/main" xmlns="" id="{3C96441B-63AC-4050-8CEE-BF503F5508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8302" y="3403194"/>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ã©ã¹ãããã¤ã¯ã­ãã¦ã¹ãã®ç»åæ¤ç´¢çµæ">
            <a:extLst>
              <a:ext uri="{FF2B5EF4-FFF2-40B4-BE49-F238E27FC236}">
                <a16:creationId xmlns:a16="http://schemas.microsoft.com/office/drawing/2014/main" xmlns="" id="{3130021B-9C31-4571-BB85-B64602E093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7493" y="3945455"/>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ãã¤ã©ã¹ãããã¤ã¯ã­ãã¦ã¹ãã®ç»åæ¤ç´¢çµæ">
            <a:extLst>
              <a:ext uri="{FF2B5EF4-FFF2-40B4-BE49-F238E27FC236}">
                <a16:creationId xmlns:a16="http://schemas.microsoft.com/office/drawing/2014/main" xmlns="" id="{8724F016-ACF3-43FF-8D96-E68B7FAB00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3850" y="4379383"/>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ãã¤ã©ã¹ãããã¤ã¯ã­ãã¦ã¹ãã®ç»åæ¤ç´¢çµæ">
            <a:extLst>
              <a:ext uri="{FF2B5EF4-FFF2-40B4-BE49-F238E27FC236}">
                <a16:creationId xmlns:a16="http://schemas.microsoft.com/office/drawing/2014/main" xmlns="" id="{57FCD2C8-35BD-4E4B-AED1-5A0307B7A6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0496" y="5249515"/>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ãã¤ã©ã¹ãããã¤ã¯ã­ãã¦ã¹ãã®ç»åæ¤ç´¢çµæ">
            <a:extLst>
              <a:ext uri="{FF2B5EF4-FFF2-40B4-BE49-F238E27FC236}">
                <a16:creationId xmlns:a16="http://schemas.microsoft.com/office/drawing/2014/main" xmlns="" id="{419F633B-7A9D-4D8C-85FD-9F0C2896A6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4328" y="5126098"/>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ãã¤ã©ã¹ãããã¤ã¯ã­ãã¦ã¹ãã®ç»åæ¤ç´¢çµæ">
            <a:extLst>
              <a:ext uri="{FF2B5EF4-FFF2-40B4-BE49-F238E27FC236}">
                <a16:creationId xmlns:a16="http://schemas.microsoft.com/office/drawing/2014/main" xmlns="" id="{5FC9794C-411E-402B-8A66-B3A0B2D120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8489" y="5309732"/>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ãã¤ã©ã¹ãããã¤ã¯ã­ãã¦ã¹ãã®ç»åæ¤ç´¢çµæ">
            <a:extLst>
              <a:ext uri="{FF2B5EF4-FFF2-40B4-BE49-F238E27FC236}">
                <a16:creationId xmlns:a16="http://schemas.microsoft.com/office/drawing/2014/main" xmlns="" id="{6D833CD6-98BF-4D90-8AD8-F2B0F40301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5094" y="5981144"/>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ãã¤ã©ã¹ãããã¤ã¯ã­ãã¦ã¹ãã®ç»åæ¤ç´¢çµæ">
            <a:extLst>
              <a:ext uri="{FF2B5EF4-FFF2-40B4-BE49-F238E27FC236}">
                <a16:creationId xmlns:a16="http://schemas.microsoft.com/office/drawing/2014/main" xmlns="" id="{70C217E9-4126-46AB-808C-03F3251E52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9173" y="6456331"/>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ãã¤ã©ã¹ãããã¤ã¯ã­ãã¦ã¹ãã®ç»åæ¤ç´¢çµæ">
            <a:extLst>
              <a:ext uri="{FF2B5EF4-FFF2-40B4-BE49-F238E27FC236}">
                <a16:creationId xmlns:a16="http://schemas.microsoft.com/office/drawing/2014/main" xmlns="" id="{17455881-2A7E-4EDC-96B1-34798C559C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8268" y="6270749"/>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ãã¤ã©ã¹ãããã¤ã¯ã­ãã¦ã¹ãã®ç»åæ¤ç´¢çµæ">
            <a:extLst>
              <a:ext uri="{FF2B5EF4-FFF2-40B4-BE49-F238E27FC236}">
                <a16:creationId xmlns:a16="http://schemas.microsoft.com/office/drawing/2014/main" xmlns="" id="{7708E49F-7DF3-4053-8D5B-C4AB2FB0BE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0975" y="6849002"/>
            <a:ext cx="999461" cy="99946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線矢印コネクタ 23">
            <a:extLst>
              <a:ext uri="{FF2B5EF4-FFF2-40B4-BE49-F238E27FC236}">
                <a16:creationId xmlns:a16="http://schemas.microsoft.com/office/drawing/2014/main" xmlns="" id="{B0219475-38BA-4E29-B0B8-BADACA2F0020}"/>
              </a:ext>
            </a:extLst>
          </p:cNvPr>
          <p:cNvCxnSpPr>
            <a:cxnSpLocks/>
          </p:cNvCxnSpPr>
          <p:nvPr/>
        </p:nvCxnSpPr>
        <p:spPr>
          <a:xfrm>
            <a:off x="10729211" y="4057712"/>
            <a:ext cx="478282" cy="321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xmlns="" id="{5080642C-F8E2-474F-BE20-B421E3365BB4}"/>
              </a:ext>
            </a:extLst>
          </p:cNvPr>
          <p:cNvCxnSpPr/>
          <p:nvPr/>
        </p:nvCxnSpPr>
        <p:spPr>
          <a:xfrm flipH="1">
            <a:off x="10431271" y="4192392"/>
            <a:ext cx="44907" cy="3813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xmlns="" id="{0F4AB70D-0483-4552-9D53-93DB305607F6}"/>
              </a:ext>
            </a:extLst>
          </p:cNvPr>
          <p:cNvCxnSpPr/>
          <p:nvPr/>
        </p:nvCxnSpPr>
        <p:spPr>
          <a:xfrm flipH="1">
            <a:off x="10703589" y="4573715"/>
            <a:ext cx="456760" cy="1263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xmlns="" id="{DFE49C0D-1312-4F42-B4C5-08AFFFE54796}"/>
              </a:ext>
            </a:extLst>
          </p:cNvPr>
          <p:cNvCxnSpPr>
            <a:endCxn id="17" idx="0"/>
          </p:cNvCxnSpPr>
          <p:nvPr/>
        </p:nvCxnSpPr>
        <p:spPr>
          <a:xfrm>
            <a:off x="11921490" y="4944916"/>
            <a:ext cx="218737" cy="3045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4" name="直線矢印コネクタ 1023">
            <a:extLst>
              <a:ext uri="{FF2B5EF4-FFF2-40B4-BE49-F238E27FC236}">
                <a16:creationId xmlns:a16="http://schemas.microsoft.com/office/drawing/2014/main" xmlns="" id="{292BCA43-A054-4945-9A8B-362947B3A533}"/>
              </a:ext>
            </a:extLst>
          </p:cNvPr>
          <p:cNvCxnSpPr/>
          <p:nvPr/>
        </p:nvCxnSpPr>
        <p:spPr>
          <a:xfrm flipH="1" flipV="1">
            <a:off x="11313789" y="5592466"/>
            <a:ext cx="193767" cy="697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7" name="直線矢印コネクタ 1026">
            <a:extLst>
              <a:ext uri="{FF2B5EF4-FFF2-40B4-BE49-F238E27FC236}">
                <a16:creationId xmlns:a16="http://schemas.microsoft.com/office/drawing/2014/main" xmlns="" id="{BAB2394F-6AB2-4938-BC69-C97D94F02B63}"/>
              </a:ext>
            </a:extLst>
          </p:cNvPr>
          <p:cNvCxnSpPr/>
          <p:nvPr/>
        </p:nvCxnSpPr>
        <p:spPr>
          <a:xfrm flipV="1">
            <a:off x="11160349" y="4820077"/>
            <a:ext cx="153440" cy="306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9" name="直線矢印コネクタ 1028">
            <a:extLst>
              <a:ext uri="{FF2B5EF4-FFF2-40B4-BE49-F238E27FC236}">
                <a16:creationId xmlns:a16="http://schemas.microsoft.com/office/drawing/2014/main" xmlns="" id="{242AB139-AF97-41B1-9DD8-E28E2823A03C}"/>
              </a:ext>
            </a:extLst>
          </p:cNvPr>
          <p:cNvCxnSpPr/>
          <p:nvPr/>
        </p:nvCxnSpPr>
        <p:spPr>
          <a:xfrm flipH="1" flipV="1">
            <a:off x="10314328" y="5146159"/>
            <a:ext cx="200923" cy="103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2" name="直線矢印コネクタ 1031">
            <a:extLst>
              <a:ext uri="{FF2B5EF4-FFF2-40B4-BE49-F238E27FC236}">
                <a16:creationId xmlns:a16="http://schemas.microsoft.com/office/drawing/2014/main" xmlns="" id="{EFD13EE2-BB56-4229-AFE8-58CC8ECB0160}"/>
              </a:ext>
            </a:extLst>
          </p:cNvPr>
          <p:cNvCxnSpPr/>
          <p:nvPr/>
        </p:nvCxnSpPr>
        <p:spPr>
          <a:xfrm flipH="1">
            <a:off x="11707223" y="6248976"/>
            <a:ext cx="137447" cy="231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4" name="直線矢印コネクタ 1033">
            <a:extLst>
              <a:ext uri="{FF2B5EF4-FFF2-40B4-BE49-F238E27FC236}">
                <a16:creationId xmlns:a16="http://schemas.microsoft.com/office/drawing/2014/main" xmlns="" id="{A40C070B-2A0D-4144-A7D2-58249D81875F}"/>
              </a:ext>
            </a:extLst>
          </p:cNvPr>
          <p:cNvCxnSpPr/>
          <p:nvPr/>
        </p:nvCxnSpPr>
        <p:spPr>
          <a:xfrm>
            <a:off x="10993802" y="6125559"/>
            <a:ext cx="298118" cy="454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6" name="直線矢印コネクタ 1035">
            <a:extLst>
              <a:ext uri="{FF2B5EF4-FFF2-40B4-BE49-F238E27FC236}">
                <a16:creationId xmlns:a16="http://schemas.microsoft.com/office/drawing/2014/main" xmlns="" id="{DF7314AF-12BE-4FF8-B8B3-6B9AE85EFA60}"/>
              </a:ext>
            </a:extLst>
          </p:cNvPr>
          <p:cNvCxnSpPr/>
          <p:nvPr/>
        </p:nvCxnSpPr>
        <p:spPr>
          <a:xfrm flipV="1">
            <a:off x="10656761" y="6956061"/>
            <a:ext cx="290069" cy="24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8" name="直線矢印コネクタ 1037">
            <a:extLst>
              <a:ext uri="{FF2B5EF4-FFF2-40B4-BE49-F238E27FC236}">
                <a16:creationId xmlns:a16="http://schemas.microsoft.com/office/drawing/2014/main" xmlns="" id="{0017F67A-6687-4E9E-A461-C28F31584B3E}"/>
              </a:ext>
            </a:extLst>
          </p:cNvPr>
          <p:cNvCxnSpPr/>
          <p:nvPr/>
        </p:nvCxnSpPr>
        <p:spPr>
          <a:xfrm flipV="1">
            <a:off x="10250705" y="5981144"/>
            <a:ext cx="164084" cy="1420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0" name="直線矢印コネクタ 1039">
            <a:extLst>
              <a:ext uri="{FF2B5EF4-FFF2-40B4-BE49-F238E27FC236}">
                <a16:creationId xmlns:a16="http://schemas.microsoft.com/office/drawing/2014/main" xmlns="" id="{063077FA-C950-40B5-BCB1-1DEDA2FC4C6E}"/>
              </a:ext>
            </a:extLst>
          </p:cNvPr>
          <p:cNvCxnSpPr/>
          <p:nvPr/>
        </p:nvCxnSpPr>
        <p:spPr>
          <a:xfrm>
            <a:off x="9867047" y="5343863"/>
            <a:ext cx="80150" cy="7584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xmlns="" id="{E25917CB-672A-4924-9870-D39FE2FE1797}"/>
              </a:ext>
            </a:extLst>
          </p:cNvPr>
          <p:cNvCxnSpPr/>
          <p:nvPr/>
        </p:nvCxnSpPr>
        <p:spPr>
          <a:xfrm flipH="1">
            <a:off x="9312888" y="5270513"/>
            <a:ext cx="270962" cy="1630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4" name="直線矢印コネクタ 1043">
            <a:extLst>
              <a:ext uri="{FF2B5EF4-FFF2-40B4-BE49-F238E27FC236}">
                <a16:creationId xmlns:a16="http://schemas.microsoft.com/office/drawing/2014/main" xmlns="" id="{97B8AF6E-E0DD-4AA9-AE02-0567ED057A3D}"/>
              </a:ext>
            </a:extLst>
          </p:cNvPr>
          <p:cNvCxnSpPr/>
          <p:nvPr/>
        </p:nvCxnSpPr>
        <p:spPr>
          <a:xfrm>
            <a:off x="9259346" y="6102287"/>
            <a:ext cx="257671" cy="2069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6" name="直線矢印コネクタ 1045">
            <a:extLst>
              <a:ext uri="{FF2B5EF4-FFF2-40B4-BE49-F238E27FC236}">
                <a16:creationId xmlns:a16="http://schemas.microsoft.com/office/drawing/2014/main" xmlns="" id="{A4E88622-56FF-4098-A9FE-56DEB7A76E81}"/>
              </a:ext>
            </a:extLst>
          </p:cNvPr>
          <p:cNvCxnSpPr/>
          <p:nvPr/>
        </p:nvCxnSpPr>
        <p:spPr>
          <a:xfrm flipH="1">
            <a:off x="8438489" y="6248976"/>
            <a:ext cx="239240" cy="1159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 name="直線矢印コネクタ 1047">
            <a:extLst>
              <a:ext uri="{FF2B5EF4-FFF2-40B4-BE49-F238E27FC236}">
                <a16:creationId xmlns:a16="http://schemas.microsoft.com/office/drawing/2014/main" xmlns="" id="{89132184-52CB-4CCE-BC5E-3BDB89AA7E28}"/>
              </a:ext>
            </a:extLst>
          </p:cNvPr>
          <p:cNvCxnSpPr>
            <a:cxnSpLocks/>
          </p:cNvCxnSpPr>
          <p:nvPr/>
        </p:nvCxnSpPr>
        <p:spPr>
          <a:xfrm flipV="1">
            <a:off x="8763958" y="6770479"/>
            <a:ext cx="624223" cy="985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1" name="直線矢印コネクタ 1050">
            <a:extLst>
              <a:ext uri="{FF2B5EF4-FFF2-40B4-BE49-F238E27FC236}">
                <a16:creationId xmlns:a16="http://schemas.microsoft.com/office/drawing/2014/main" xmlns="" id="{8BF6DA31-F483-473F-99E8-0C7717DFB1B9}"/>
              </a:ext>
            </a:extLst>
          </p:cNvPr>
          <p:cNvCxnSpPr/>
          <p:nvPr/>
        </p:nvCxnSpPr>
        <p:spPr>
          <a:xfrm>
            <a:off x="8896466" y="7101748"/>
            <a:ext cx="807365" cy="246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3" name="直線矢印コネクタ 1052">
            <a:extLst>
              <a:ext uri="{FF2B5EF4-FFF2-40B4-BE49-F238E27FC236}">
                <a16:creationId xmlns:a16="http://schemas.microsoft.com/office/drawing/2014/main" xmlns="" id="{562946BC-4045-44E2-9694-A046E97D0247}"/>
              </a:ext>
            </a:extLst>
          </p:cNvPr>
          <p:cNvCxnSpPr/>
          <p:nvPr/>
        </p:nvCxnSpPr>
        <p:spPr>
          <a:xfrm>
            <a:off x="10083580" y="6868994"/>
            <a:ext cx="0" cy="218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414953" y="814647"/>
            <a:ext cx="2031325" cy="646331"/>
          </a:xfrm>
          <a:prstGeom prst="rect">
            <a:avLst/>
          </a:prstGeom>
          <a:noFill/>
        </p:spPr>
        <p:txBody>
          <a:bodyPr wrap="none" rtlCol="0">
            <a:spAutoFit/>
          </a:bodyPr>
          <a:lstStyle/>
          <a:p>
            <a:r>
              <a:rPr kumimoji="1" lang="ja-JP" altLang="en-US" sz="3600" dirty="0" smtClean="0"/>
              <a:t>畠中</a:t>
            </a:r>
            <a:r>
              <a:rPr kumimoji="1" lang="ja-JP" altLang="en-US" sz="3600" dirty="0"/>
              <a:t>直行</a:t>
            </a:r>
          </a:p>
        </p:txBody>
      </p:sp>
    </p:spTree>
    <p:extLst>
      <p:ext uri="{BB962C8B-B14F-4D97-AF65-F5344CB8AC3E}">
        <p14:creationId xmlns:p14="http://schemas.microsoft.com/office/powerpoint/2010/main" val="415631941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TM02900720[[fn=インテグラル]]</Template>
  <TotalTime>178</TotalTime>
  <Words>110</Words>
  <Application>Microsoft Office PowerPoint</Application>
  <PresentationFormat>A3 297x420 mm</PresentationFormat>
  <Paragraphs>15</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メイリオ</vt:lpstr>
      <vt:lpstr>Calibri</vt:lpstr>
      <vt:lpstr>Wingdings 2</vt:lpstr>
      <vt:lpstr>HDOfficeLightV0</vt:lpstr>
      <vt:lpstr>私の卒業研究（案）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私の卒業研究</dc:title>
  <dc:creator>Kouhei Ito</dc:creator>
  <cp:lastModifiedBy>Owner</cp:lastModifiedBy>
  <cp:revision>10</cp:revision>
  <cp:lastPrinted>2019-04-15T00:34:07Z</cp:lastPrinted>
  <dcterms:created xsi:type="dcterms:W3CDTF">2019-04-13T05:11:02Z</dcterms:created>
  <dcterms:modified xsi:type="dcterms:W3CDTF">2019-04-15T07:11:37Z</dcterms:modified>
</cp:coreProperties>
</file>