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9601200" type="A3"/>
  <p:notesSz cx="986948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5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4342"/>
            <a:ext cx="9601200" cy="3342640"/>
          </a:xfrm>
        </p:spPr>
        <p:txBody>
          <a:bodyPr anchor="b">
            <a:normAutofit/>
          </a:bodyPr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94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04507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04507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7392"/>
            <a:ext cx="11041380" cy="3991691"/>
          </a:xfrm>
        </p:spPr>
        <p:txBody>
          <a:bodyPr anchor="b">
            <a:normAutofit/>
          </a:bodyPr>
          <a:lstStyle>
            <a:lvl1pPr>
              <a:defRPr sz="63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373687"/>
            <a:ext cx="11041380" cy="2100262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383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354591"/>
            <a:ext cx="5414010" cy="11559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83" y="3510571"/>
            <a:ext cx="5414010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4592"/>
            <a:ext cx="5440681" cy="115597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10571"/>
            <a:ext cx="5440681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1"/>
            <a:ext cx="4128516" cy="2240276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59"/>
            <a:ext cx="4128516" cy="533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0"/>
            <a:ext cx="4128516" cy="2240280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60"/>
            <a:ext cx="4128516" cy="533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383" y="512064"/>
            <a:ext cx="11041380" cy="185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560321"/>
            <a:ext cx="1104138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403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9A1B914-E8B3-4DAD-985E-9433EB3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359963"/>
            <a:ext cx="11041380" cy="1855788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私の卒業研究（案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）　奥村颯友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8B2B469-AD7E-4DAA-9473-B9738F31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2256984"/>
            <a:ext cx="11041380" cy="7455876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テーマ</a:t>
            </a:r>
            <a:endParaRPr kumimoji="1" lang="en-US" altLang="ja-JP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23888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機体を安定させ撮りたいものを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誰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でも簡単に撮影することができるドローンの研究</a:t>
            </a:r>
            <a:endParaRPr kumimoji="1" lang="en-US" altLang="ja-JP" sz="2600" b="1" dirty="0"/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の背景・動機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マルチコプターの操縦に意識を持っていかれる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②特定の角度でしか撮影することができない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研究の有用性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より安心・安全に操作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できる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②撮影に意識を向けることができる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③撮影で危険を犯す必要が無くなる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研究の取り組み方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①知識が無さすぎるので蓄える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②超音波センサについて学ぶ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③機体を安定させる方法を考える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32" y="4992897"/>
            <a:ext cx="4958625" cy="37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194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164</TotalTime>
  <Words>105</Words>
  <Application>Microsoft Office PowerPoint</Application>
  <PresentationFormat>A3 297x420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 2</vt:lpstr>
      <vt:lpstr>HDOfficeLightV0</vt:lpstr>
      <vt:lpstr>私の卒業研究（案）　奥村颯友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私の卒業研究</dc:title>
  <dc:creator>Kouhei Ito</dc:creator>
  <cp:lastModifiedBy>奥村颯友</cp:lastModifiedBy>
  <cp:revision>27</cp:revision>
  <cp:lastPrinted>2019-04-15T00:34:07Z</cp:lastPrinted>
  <dcterms:created xsi:type="dcterms:W3CDTF">2019-04-13T05:11:02Z</dcterms:created>
  <dcterms:modified xsi:type="dcterms:W3CDTF">2019-04-15T06:49:08Z</dcterms:modified>
</cp:coreProperties>
</file>