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9601200" type="A3"/>
  <p:notesSz cx="986948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4342"/>
            <a:ext cx="9601200" cy="3342640"/>
          </a:xfrm>
        </p:spPr>
        <p:txBody>
          <a:bodyPr anchor="b">
            <a:normAutofit/>
          </a:bodyPr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94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04507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04507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7392"/>
            <a:ext cx="11041380" cy="3991691"/>
          </a:xfrm>
        </p:spPr>
        <p:txBody>
          <a:bodyPr anchor="b">
            <a:normAutofit/>
          </a:bodyPr>
          <a:lstStyle>
            <a:lvl1pPr>
              <a:defRPr sz="63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373687"/>
            <a:ext cx="11041380" cy="2100262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383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354591"/>
            <a:ext cx="5414010" cy="11559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83" y="3510571"/>
            <a:ext cx="5414010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4592"/>
            <a:ext cx="5440681" cy="115597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10571"/>
            <a:ext cx="5440681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1"/>
            <a:ext cx="4128516" cy="2240276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59"/>
            <a:ext cx="4128516" cy="533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0"/>
            <a:ext cx="4128516" cy="2240280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60"/>
            <a:ext cx="4128516" cy="533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383" y="512064"/>
            <a:ext cx="11041380" cy="185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560321"/>
            <a:ext cx="1104138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403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9A1B914-E8B3-4DAD-985E-9433EB3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307981"/>
            <a:ext cx="11041380" cy="1855788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私の卒業研究（案）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8B2B469-AD7E-4DAA-9473-B9738F31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6" y="1771280"/>
            <a:ext cx="8355330" cy="7744265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テーマ</a:t>
            </a:r>
            <a:endParaRPr kumimoji="1"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ドローン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によ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る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急な障害物の回避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の背景・動機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近い将来、都市部でのドローンの自律飛行が考えられている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ドローン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の鳥との衝突による事故が起きている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研究の有用性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①鳥との衝突を避け、人体への被害も防ぐことができる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②荷物を配送する際の意図的な障害物の回避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研究の取り組み方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①使用するセンサの調査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②障害物を検知し回避する方法の検討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③プログラムの作成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④障害物を回避する実験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74" y="2305959"/>
            <a:ext cx="2415409" cy="186491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72" y="4062894"/>
            <a:ext cx="1400765" cy="991566"/>
          </a:xfrm>
          <a:prstGeom prst="rect">
            <a:avLst/>
          </a:prstGeom>
        </p:spPr>
      </p:pic>
      <p:sp>
        <p:nvSpPr>
          <p:cNvPr id="6" name="円弧 5"/>
          <p:cNvSpPr/>
          <p:nvPr/>
        </p:nvSpPr>
        <p:spPr>
          <a:xfrm rot="10406035">
            <a:off x="10408487" y="3280256"/>
            <a:ext cx="1243584" cy="1517904"/>
          </a:xfrm>
          <a:prstGeom prst="arc">
            <a:avLst>
              <a:gd name="adj1" fmla="val 14075815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9204240">
            <a:off x="10297830" y="3670223"/>
            <a:ext cx="1243584" cy="1481138"/>
          </a:xfrm>
          <a:prstGeom prst="arc">
            <a:avLst>
              <a:gd name="adj1" fmla="val 16656658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/>
          <p:cNvSpPr/>
          <p:nvPr/>
        </p:nvSpPr>
        <p:spPr>
          <a:xfrm rot="11575914">
            <a:off x="10634063" y="2510944"/>
            <a:ext cx="1316736" cy="1941169"/>
          </a:xfrm>
          <a:prstGeom prst="arc">
            <a:avLst>
              <a:gd name="adj1" fmla="val 14075815"/>
              <a:gd name="adj2" fmla="val 193453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10144" y="95097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河端　友之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41563194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149</TotalTime>
  <Words>110</Words>
  <Application>Microsoft Office PowerPoint</Application>
  <PresentationFormat>A3 297x420 mm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Calibri</vt:lpstr>
      <vt:lpstr>Wingdings 2</vt:lpstr>
      <vt:lpstr>HDOfficeLightV0</vt:lpstr>
      <vt:lpstr>私の卒業研究（案）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私の卒業研究</dc:title>
  <dc:creator>Kouhei Ito</dc:creator>
  <cp:lastModifiedBy>k2510111</cp:lastModifiedBy>
  <cp:revision>15</cp:revision>
  <cp:lastPrinted>2019-04-15T00:34:07Z</cp:lastPrinted>
  <dcterms:created xsi:type="dcterms:W3CDTF">2019-04-13T05:11:02Z</dcterms:created>
  <dcterms:modified xsi:type="dcterms:W3CDTF">2019-04-15T06:50:58Z</dcterms:modified>
</cp:coreProperties>
</file>