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307981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）　神吉　笑</a:t>
            </a:r>
            <a:r>
              <a:rPr lang="ja-JP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（かんきしょう）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934309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800" dirty="0"/>
              <a:t>自分が発した音や、自分が聞いている音を周囲にもらさないような、プライベートを守れる防音システムの研究。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①プライベートを守る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②公共の場の騒音問題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商品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にも問題が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実在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①プライベートが守れる！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②音によるトラブル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発生の防止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③騒音という環境問題解決への発展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音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の特性の調査と反響の考察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サウンドキャンセルの方法の考察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実験及び有用性、問題点の考察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58" y="4016161"/>
            <a:ext cx="1310824" cy="1587125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7463059" y="3669094"/>
            <a:ext cx="4732924" cy="4820815"/>
            <a:chOff x="7486845" y="3356910"/>
            <a:chExt cx="4732924" cy="482081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976" y="4652597"/>
              <a:ext cx="2257425" cy="20193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82532" flipH="1">
              <a:off x="7821185" y="3875558"/>
              <a:ext cx="1007554" cy="10075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442032">
              <a:off x="7486845" y="5042970"/>
              <a:ext cx="1426588" cy="14265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73852">
              <a:off x="9197569" y="3356910"/>
              <a:ext cx="1426588" cy="1426588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3346266">
              <a:off x="9213230" y="6751137"/>
              <a:ext cx="1426588" cy="142658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751786">
              <a:off x="7686680" y="6610117"/>
              <a:ext cx="1426588" cy="1426588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811264">
              <a:off x="10759417" y="3673673"/>
              <a:ext cx="1426588" cy="1426588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337409">
              <a:off x="10733135" y="6612679"/>
              <a:ext cx="1426588" cy="1426588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736823">
              <a:off x="10793181" y="5083929"/>
              <a:ext cx="1426588" cy="1426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119</TotalTime>
  <Words>110</Words>
  <Application>Microsoft Office PowerPoint</Application>
  <PresentationFormat>A3 297x420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Calibri</vt:lpstr>
      <vt:lpstr>Wingdings 2</vt:lpstr>
      <vt:lpstr>HDOfficeLightV0</vt:lpstr>
      <vt:lpstr>私の卒業研究（案）　神吉　笑（かんきしょう）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かみき わら</cp:lastModifiedBy>
  <cp:revision>12</cp:revision>
  <cp:lastPrinted>2019-04-15T00:34:07Z</cp:lastPrinted>
  <dcterms:created xsi:type="dcterms:W3CDTF">2019-04-13T05:11:02Z</dcterms:created>
  <dcterms:modified xsi:type="dcterms:W3CDTF">2019-04-15T06:37:36Z</dcterms:modified>
</cp:coreProperties>
</file>