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2851920"/>
            <a:ext cx="4398962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07981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私の卒業研究（案）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934309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en-US" altLang="ja-JP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ドローンレースのゲートを既存の画像認識を行える</a:t>
            </a:r>
            <a:r>
              <a:rPr lang="en-US" altLang="ja-JP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を用いて学習させ、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ゲート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を識別する。また、シミュレーションでのドローンレースを走破できるようにする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研究の背景・動機</a:t>
            </a:r>
            <a:endParaRPr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①画像認識の技術は自動運転の発展に不可欠。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飛行中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に画像認識の難しさ。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認識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したものに向かって進むむずかしさ。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①小型カメラを用いたドローンの小型化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②カメラを乗せるだけでいいので追加できる機能が増える。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③監視カメラとしての運用可能性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①機械学習の仕組みを理解する。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②ゲートを学習させる。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en-US" altLang="ja-JP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unity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でシミュレートする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75655" y="830414"/>
            <a:ext cx="475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西嶋惟</a:t>
            </a:r>
            <a:r>
              <a:rPr kumimoji="1" lang="ja-JP" altLang="en-US" sz="5400" dirty="0"/>
              <a:t>旺</a:t>
            </a:r>
          </a:p>
        </p:txBody>
      </p:sp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164</TotalTime>
  <Words>135</Words>
  <Application>Microsoft Office PowerPoint</Application>
  <PresentationFormat>A3 297x420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 2</vt:lpstr>
      <vt:lpstr>HDOfficeLightV0</vt:lpstr>
      <vt:lpstr>私の卒業研究（案）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西嶋 惟旺</cp:lastModifiedBy>
  <cp:revision>16</cp:revision>
  <cp:lastPrinted>2019-04-15T00:34:07Z</cp:lastPrinted>
  <dcterms:created xsi:type="dcterms:W3CDTF">2019-04-13T05:11:02Z</dcterms:created>
  <dcterms:modified xsi:type="dcterms:W3CDTF">2019-04-15T06:54:30Z</dcterms:modified>
</cp:coreProperties>
</file>