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801600" cy="9601200" type="A3"/>
  <p:notesSz cx="9869488" cy="142954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1" d="100"/>
          <a:sy n="51" d="100"/>
        </p:scale>
        <p:origin x="136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574342"/>
            <a:ext cx="9601200" cy="3342640"/>
          </a:xfrm>
        </p:spPr>
        <p:txBody>
          <a:bodyPr anchor="b">
            <a:normAutofit/>
          </a:bodyPr>
          <a:lstStyle>
            <a:lvl1pPr algn="ctr"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>
            <a:normAutofit/>
          </a:bodyPr>
          <a:lstStyle>
            <a:lvl1pPr marL="0" indent="0" algn="ctr">
              <a:buNone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0060" indent="0" algn="ctr">
              <a:buNone/>
              <a:defRPr sz="2940"/>
            </a:lvl2pPr>
            <a:lvl3pPr marL="960120" indent="0" algn="ctr">
              <a:buNone/>
              <a:defRPr sz="2520"/>
            </a:lvl3pPr>
            <a:lvl4pPr marL="1440180" indent="0" algn="ctr">
              <a:buNone/>
              <a:defRPr sz="2100"/>
            </a:lvl4pPr>
            <a:lvl5pPr marL="1920240" indent="0" algn="ctr">
              <a:buNone/>
              <a:defRPr sz="2100"/>
            </a:lvl5pPr>
            <a:lvl6pPr marL="2400300" indent="0" algn="ctr">
              <a:buNone/>
              <a:defRPr sz="2100"/>
            </a:lvl6pPr>
            <a:lvl7pPr marL="2880360" indent="0" algn="ctr">
              <a:buNone/>
              <a:defRPr sz="2100"/>
            </a:lvl7pPr>
            <a:lvl8pPr marL="3360420" indent="0" algn="ctr">
              <a:buNone/>
              <a:defRPr sz="2100"/>
            </a:lvl8pPr>
            <a:lvl9pPr marL="3840480" indent="0" algn="ctr">
              <a:buNone/>
              <a:defRPr sz="21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86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2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504507"/>
            <a:ext cx="2760345" cy="81365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504507"/>
            <a:ext cx="8121015" cy="813657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01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03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7392"/>
            <a:ext cx="11041380" cy="3991691"/>
          </a:xfrm>
        </p:spPr>
        <p:txBody>
          <a:bodyPr anchor="b">
            <a:normAutofit/>
          </a:bodyPr>
          <a:lstStyle>
            <a:lvl1pPr>
              <a:defRPr sz="63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373687"/>
            <a:ext cx="11041380" cy="2100262"/>
          </a:xfrm>
        </p:spPr>
        <p:txBody>
          <a:bodyPr anchor="t">
            <a:normAutofit/>
          </a:bodyPr>
          <a:lstStyle>
            <a:lvl1pPr marL="0" indent="0">
              <a:buNone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87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7383" y="2560321"/>
            <a:ext cx="5440680" cy="60918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60321"/>
            <a:ext cx="5440680" cy="60918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78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83" y="2354591"/>
            <a:ext cx="5414010" cy="115597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7383" y="3510571"/>
            <a:ext cx="5414010" cy="515273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4592"/>
            <a:ext cx="5440681" cy="115597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10571"/>
            <a:ext cx="5440681" cy="515273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5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70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310" y="640081"/>
            <a:ext cx="4128516" cy="2240276"/>
          </a:xfrm>
        </p:spPr>
        <p:txBody>
          <a:bodyPr anchor="b">
            <a:normAutofit/>
          </a:bodyPr>
          <a:lstStyle>
            <a:lvl1pPr>
              <a:defRPr sz="336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0680" y="1386840"/>
            <a:ext cx="6480810" cy="6827520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310" y="2880359"/>
            <a:ext cx="4128516" cy="5334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8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74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310" y="640080"/>
            <a:ext cx="4128516" cy="2240280"/>
          </a:xfrm>
        </p:spPr>
        <p:txBody>
          <a:bodyPr anchor="b">
            <a:normAutofit/>
          </a:bodyPr>
          <a:lstStyle>
            <a:lvl1pPr>
              <a:defRPr sz="336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40680" y="1386840"/>
            <a:ext cx="6480810" cy="6827520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310" y="2880360"/>
            <a:ext cx="4128516" cy="5334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8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67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7383" y="512064"/>
            <a:ext cx="11041380" cy="1855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83" y="2560321"/>
            <a:ext cx="11041380" cy="609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8403" y="8898891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78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kumimoji="1"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Wingdings 2" pitchFamily="18" charset="2"/>
        <a:buChar char=""/>
        <a:defRPr kumimoji="1"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Wingdings 2" pitchFamily="18" charset="2"/>
        <a:buChar char="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spcBef>
          <a:spcPct val="20000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spcBef>
          <a:spcPct val="20000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spcBef>
          <a:spcPct val="20000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spcBef>
          <a:spcPct val="20000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xmlns="" id="{B9A1B914-E8B3-4DAD-985E-9433EB3E9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307981"/>
            <a:ext cx="11041380" cy="1855788"/>
          </a:xfrm>
        </p:spPr>
        <p:txBody>
          <a:bodyPr/>
          <a:lstStyle/>
          <a:p>
            <a:r>
              <a:rPr lang="ja-JP" altLang="en-US" b="1" dirty="0" smtClean="0">
                <a:solidFill>
                  <a:schemeClr val="accent1">
                    <a:lumMod val="75000"/>
                  </a:schemeClr>
                </a:solidFill>
              </a:rPr>
              <a:t>ドローンの安全装置の研究</a:t>
            </a:r>
            <a:r>
              <a:rPr lang="en-US" altLang="ja-JP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ja-JP" altLang="en-US" b="1" dirty="0" smtClean="0">
                <a:solidFill>
                  <a:schemeClr val="accent1">
                    <a:lumMod val="75000"/>
                  </a:schemeClr>
                </a:solidFill>
              </a:rPr>
              <a:t>　　   木下 将</a:t>
            </a:r>
            <a:r>
              <a:rPr lang="en-US" altLang="ja-JP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kumimoji="1" lang="ja-JP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xmlns="" id="{58B2B469-AD7E-4DAA-9473-B9738F310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0" y="1934309"/>
            <a:ext cx="11041380" cy="7455876"/>
          </a:xfrm>
        </p:spPr>
        <p:txBody>
          <a:bodyPr>
            <a:norm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</a:rPr>
              <a:t>テーマ</a:t>
            </a:r>
            <a:endParaRPr kumimoji="1" lang="en-US" altLang="ja-JP" b="1" dirty="0">
              <a:solidFill>
                <a:schemeClr val="accent6">
                  <a:lumMod val="75000"/>
                </a:schemeClr>
              </a:solidFill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ドローンを操縦する際には障害物との衝突による墜落事故が</a:t>
            </a:r>
            <a:endParaRPr lang="en-US" altLang="ja-JP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起こる可能性がある。この事故を未然に防ぐことのできる</a:t>
            </a:r>
            <a:endParaRPr lang="en-US" altLang="ja-JP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安全装置を研究、製作する。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</a:rPr>
              <a:t>研究の背景・動機</a:t>
            </a:r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①</a:t>
            </a: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ドローンを使用したシステムの増加。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②ドローンにかけられる期待が大きくなる。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③安全面を考慮するのが大切。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</a:rPr>
              <a:t>研究の有用性</a:t>
            </a:r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①</a:t>
            </a: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システムの安全性確保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②</a:t>
            </a: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他のロボットへの応用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</a:rPr>
              <a:t>研究の取り組み方</a:t>
            </a:r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①</a:t>
            </a:r>
            <a:r>
              <a:rPr lang="ja-JP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テーマ</a:t>
            </a: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に沿った本を読みこむ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②</a:t>
            </a: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ドローン周辺の環境把握方法の調査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③</a:t>
            </a: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安全対策の方法考案、製作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3790097"/>
            <a:ext cx="2165684" cy="2255921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76512">
            <a:off x="10440607" y="3687787"/>
            <a:ext cx="1255018" cy="109186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7134264"/>
            <a:ext cx="2165684" cy="2255921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607" y="7134264"/>
            <a:ext cx="1255018" cy="1091866"/>
          </a:xfrm>
          <a:prstGeom prst="rect">
            <a:avLst/>
          </a:prstGeom>
        </p:spPr>
      </p:pic>
      <p:sp>
        <p:nvSpPr>
          <p:cNvPr id="6" name="下矢印 5"/>
          <p:cNvSpPr/>
          <p:nvPr/>
        </p:nvSpPr>
        <p:spPr>
          <a:xfrm>
            <a:off x="10023671" y="5895019"/>
            <a:ext cx="807168" cy="95800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11875284" y="3790097"/>
            <a:ext cx="5971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11741448" y="3979073"/>
            <a:ext cx="5971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11921490" y="4226009"/>
            <a:ext cx="5971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11838846" y="4436273"/>
            <a:ext cx="5971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V="1">
            <a:off x="11741448" y="7004027"/>
            <a:ext cx="97398" cy="130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V="1">
            <a:off x="11814912" y="7067529"/>
            <a:ext cx="97398" cy="130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V="1">
            <a:off x="10333233" y="8131987"/>
            <a:ext cx="97398" cy="130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V="1">
            <a:off x="10427255" y="8190522"/>
            <a:ext cx="97398" cy="130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11521123" y="8153126"/>
            <a:ext cx="162723" cy="146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11578225" y="8090583"/>
            <a:ext cx="162723" cy="146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10300570" y="7105135"/>
            <a:ext cx="162723" cy="146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10347561" y="7059075"/>
            <a:ext cx="162723" cy="146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 rot="730315">
            <a:off x="9561857" y="4566239"/>
            <a:ext cx="3477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Booooooooooo!!</a:t>
            </a:r>
            <a:endParaRPr kumimoji="1" lang="ja-JP" alt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 rot="20147355" flipH="1">
            <a:off x="9827426" y="7764924"/>
            <a:ext cx="35015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Stop!!!</a:t>
            </a:r>
            <a:endParaRPr kumimoji="1" lang="ja-JP" alt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631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TM02900720[[fn=インテグラル]]</Template>
  <TotalTime>79</TotalTime>
  <Words>124</Words>
  <Application>Microsoft Office PowerPoint</Application>
  <PresentationFormat>A3 297x420 mm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メイリオ</vt:lpstr>
      <vt:lpstr>Calibri</vt:lpstr>
      <vt:lpstr>Wingdings 2</vt:lpstr>
      <vt:lpstr>HDOfficeLightV0</vt:lpstr>
      <vt:lpstr>ドローンの安全装置の研究.　　   木下 将.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私の卒業研究</dc:title>
  <dc:creator>Kouhei Ito</dc:creator>
  <cp:lastModifiedBy>k2510162</cp:lastModifiedBy>
  <cp:revision>12</cp:revision>
  <cp:lastPrinted>2019-04-15T00:34:07Z</cp:lastPrinted>
  <dcterms:created xsi:type="dcterms:W3CDTF">2019-04-13T05:11:02Z</dcterms:created>
  <dcterms:modified xsi:type="dcterms:W3CDTF">2019-04-15T05:27:06Z</dcterms:modified>
</cp:coreProperties>
</file>