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801600" cy="9601200" type="A3"/>
  <p:notesSz cx="9869488" cy="142954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12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574342"/>
            <a:ext cx="9601200" cy="3342640"/>
          </a:xfrm>
        </p:spPr>
        <p:txBody>
          <a:bodyPr anchor="b">
            <a:normAutofit/>
          </a:bodyPr>
          <a:lstStyle>
            <a:lvl1pPr algn="ctr"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>
            <a:normAutofit/>
          </a:bodyPr>
          <a:lstStyle>
            <a:lvl1pPr marL="0" indent="0" algn="ctr">
              <a:buNone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0060" indent="0" algn="ctr">
              <a:buNone/>
              <a:defRPr sz="2940"/>
            </a:lvl2pPr>
            <a:lvl3pPr marL="960120" indent="0" algn="ctr">
              <a:buNone/>
              <a:defRPr sz="2520"/>
            </a:lvl3pPr>
            <a:lvl4pPr marL="1440180" indent="0" algn="ctr">
              <a:buNone/>
              <a:defRPr sz="2100"/>
            </a:lvl4pPr>
            <a:lvl5pPr marL="1920240" indent="0" algn="ctr">
              <a:buNone/>
              <a:defRPr sz="2100"/>
            </a:lvl5pPr>
            <a:lvl6pPr marL="2400300" indent="0" algn="ctr">
              <a:buNone/>
              <a:defRPr sz="2100"/>
            </a:lvl6pPr>
            <a:lvl7pPr marL="2880360" indent="0" algn="ctr">
              <a:buNone/>
              <a:defRPr sz="2100"/>
            </a:lvl7pPr>
            <a:lvl8pPr marL="3360420" indent="0" algn="ctr">
              <a:buNone/>
              <a:defRPr sz="2100"/>
            </a:lvl8pPr>
            <a:lvl9pPr marL="3840480" indent="0" algn="ctr">
              <a:buNone/>
              <a:defRPr sz="21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86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2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504507"/>
            <a:ext cx="2760345" cy="81365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504507"/>
            <a:ext cx="8121015" cy="813657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01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03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7392"/>
            <a:ext cx="11041380" cy="3991691"/>
          </a:xfrm>
        </p:spPr>
        <p:txBody>
          <a:bodyPr anchor="b">
            <a:normAutofit/>
          </a:bodyPr>
          <a:lstStyle>
            <a:lvl1pPr>
              <a:defRPr sz="63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373687"/>
            <a:ext cx="11041380" cy="2100262"/>
          </a:xfrm>
        </p:spPr>
        <p:txBody>
          <a:bodyPr anchor="t">
            <a:normAutofit/>
          </a:bodyPr>
          <a:lstStyle>
            <a:lvl1pPr marL="0" indent="0">
              <a:buNone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87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7383" y="2560321"/>
            <a:ext cx="5440680" cy="60918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60321"/>
            <a:ext cx="5440680" cy="60918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78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83" y="2354591"/>
            <a:ext cx="5414010" cy="115597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7383" y="3510571"/>
            <a:ext cx="5414010" cy="515273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4592"/>
            <a:ext cx="5440681" cy="115597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10571"/>
            <a:ext cx="5440681" cy="515273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65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70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310" y="640081"/>
            <a:ext cx="4128516" cy="2240276"/>
          </a:xfrm>
        </p:spPr>
        <p:txBody>
          <a:bodyPr anchor="b">
            <a:normAutofit/>
          </a:bodyPr>
          <a:lstStyle>
            <a:lvl1pPr>
              <a:defRPr sz="336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0680" y="1386840"/>
            <a:ext cx="6480810" cy="6827520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310" y="2880359"/>
            <a:ext cx="4128516" cy="5334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8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74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310" y="640080"/>
            <a:ext cx="4128516" cy="2240280"/>
          </a:xfrm>
        </p:spPr>
        <p:txBody>
          <a:bodyPr anchor="b">
            <a:normAutofit/>
          </a:bodyPr>
          <a:lstStyle>
            <a:lvl1pPr>
              <a:defRPr sz="336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40680" y="1386840"/>
            <a:ext cx="6480810" cy="6827520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310" y="2880360"/>
            <a:ext cx="4128516" cy="5334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8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67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7383" y="512064"/>
            <a:ext cx="11041380" cy="1855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83" y="2560321"/>
            <a:ext cx="11041380" cy="6091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8403" y="8898891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78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kumimoji="1"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Wingdings 2" pitchFamily="18" charset="2"/>
        <a:buChar char=""/>
        <a:defRPr kumimoji="1"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Wingdings 2" pitchFamily="18" charset="2"/>
        <a:buChar char="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spcBef>
          <a:spcPct val="20000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spcBef>
          <a:spcPct val="20000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spcBef>
          <a:spcPct val="20000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spcBef>
          <a:spcPct val="20000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753" y="2922493"/>
            <a:ext cx="3721847" cy="3721847"/>
          </a:xfrm>
          <a:prstGeom prst="rect">
            <a:avLst/>
          </a:pr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xmlns="" id="{B9A1B914-E8B3-4DAD-985E-9433EB3E9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307981"/>
            <a:ext cx="11041380" cy="1855788"/>
          </a:xfrm>
        </p:spPr>
        <p:txBody>
          <a:bodyPr/>
          <a:lstStyle/>
          <a:p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私の卒業研究（案）</a:t>
            </a:r>
            <a:endParaRPr kumimoji="1" lang="ja-JP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xmlns="" id="{58B2B469-AD7E-4DAA-9473-B9738F310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514" y="1858969"/>
            <a:ext cx="11041380" cy="7455876"/>
          </a:xfrm>
        </p:spPr>
        <p:txBody>
          <a:bodyPr>
            <a:norm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</a:rPr>
              <a:t>テーマ</a:t>
            </a:r>
            <a:endParaRPr kumimoji="1" lang="en-US" altLang="ja-JP" b="1" dirty="0">
              <a:solidFill>
                <a:schemeClr val="accent6">
                  <a:lumMod val="75000"/>
                </a:schemeClr>
              </a:solidFill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ある一定範囲をドローンが行き来し、猪の出没を抑制させる研究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</a:rPr>
              <a:t>研究の背景・動機</a:t>
            </a:r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①</a:t>
            </a: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猪対策には電気柵等があるがお金も危険性も高い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②</a:t>
            </a: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捕獲用の檻を設置しても捕まりにくい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③</a:t>
            </a:r>
            <a:r>
              <a:rPr lang="ja-JP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実際</a:t>
            </a: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に自分たちも猪対策に悩まされているため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</a:rPr>
              <a:t>研究の有用性</a:t>
            </a:r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①電気柵等と違い、比較的安全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②猪等に壊される心配の少なさ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③他の害獣対策への波及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</a:rPr>
              <a:t>研究の取り組み方</a:t>
            </a:r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①</a:t>
            </a:r>
            <a:r>
              <a:rPr lang="ja-JP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指定</a:t>
            </a: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した経路の自動飛行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②</a:t>
            </a: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ドローン飛行のみでどこまで効果が得られるか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③</a:t>
            </a: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天候に対する飛行の対策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796" y="5953583"/>
            <a:ext cx="2898962" cy="2898962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0940676" y="12358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天野　雄克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631941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TM02900720[[fn=インテグラル]]</Template>
  <TotalTime>100</TotalTime>
  <Words>123</Words>
  <Application>Microsoft Office PowerPoint</Application>
  <PresentationFormat>A3 297x420 mm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メイリオ</vt:lpstr>
      <vt:lpstr>Calibri</vt:lpstr>
      <vt:lpstr>Wingdings 2</vt:lpstr>
      <vt:lpstr>HDOfficeLightV0</vt:lpstr>
      <vt:lpstr>私の卒業研究（案）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私の卒業研究</dc:title>
  <dc:creator>Kouhei Ito</dc:creator>
  <cp:lastModifiedBy>k2510243</cp:lastModifiedBy>
  <cp:revision>13</cp:revision>
  <cp:lastPrinted>2019-04-15T00:34:07Z</cp:lastPrinted>
  <dcterms:created xsi:type="dcterms:W3CDTF">2019-04-13T05:11:02Z</dcterms:created>
  <dcterms:modified xsi:type="dcterms:W3CDTF">2019-04-15T05:54:11Z</dcterms:modified>
</cp:coreProperties>
</file>