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2801600" cy="9601200" type="A3"/>
  <p:notesSz cx="9869488" cy="142954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90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574342"/>
            <a:ext cx="9601200" cy="3342640"/>
          </a:xfrm>
        </p:spPr>
        <p:txBody>
          <a:bodyPr anchor="b">
            <a:normAutofit/>
          </a:bodyPr>
          <a:lstStyle>
            <a:lvl1pPr algn="ctr">
              <a:defRPr sz="63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>
            <a:normAutofit/>
          </a:bodyPr>
          <a:lstStyle>
            <a:lvl1pPr marL="0" indent="0" algn="ctr">
              <a:buNone/>
              <a:defRPr sz="252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80060" indent="0" algn="ctr">
              <a:buNone/>
              <a:defRPr sz="2940"/>
            </a:lvl2pPr>
            <a:lvl3pPr marL="960120" indent="0" algn="ctr">
              <a:buNone/>
              <a:defRPr sz="2520"/>
            </a:lvl3pPr>
            <a:lvl4pPr marL="1440180" indent="0" algn="ctr">
              <a:buNone/>
              <a:defRPr sz="2100"/>
            </a:lvl4pPr>
            <a:lvl5pPr marL="1920240" indent="0" algn="ctr">
              <a:buNone/>
              <a:defRPr sz="2100"/>
            </a:lvl5pPr>
            <a:lvl6pPr marL="2400300" indent="0" algn="ctr">
              <a:buNone/>
              <a:defRPr sz="2100"/>
            </a:lvl6pPr>
            <a:lvl7pPr marL="2880360" indent="0" algn="ctr">
              <a:buNone/>
              <a:defRPr sz="2100"/>
            </a:lvl7pPr>
            <a:lvl8pPr marL="3360420" indent="0" algn="ctr">
              <a:buNone/>
              <a:defRPr sz="2100"/>
            </a:lvl8pPr>
            <a:lvl9pPr marL="3840480" indent="0" algn="ctr">
              <a:buNone/>
              <a:defRPr sz="21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0E98-4F73-439C-A3B6-27FF53204B8A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C664-E24A-4889-BC8C-FFEF06F22B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1864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0E98-4F73-439C-A3B6-27FF53204B8A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C664-E24A-4889-BC8C-FFEF06F22B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23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5" y="504507"/>
            <a:ext cx="2760345" cy="813657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0" y="504507"/>
            <a:ext cx="8121015" cy="8136572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0E98-4F73-439C-A3B6-27FF53204B8A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C664-E24A-4889-BC8C-FFEF06F22B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2017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0E98-4F73-439C-A3B6-27FF53204B8A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C664-E24A-4889-BC8C-FFEF06F22B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5039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7392"/>
            <a:ext cx="11041380" cy="3991691"/>
          </a:xfrm>
        </p:spPr>
        <p:txBody>
          <a:bodyPr anchor="b">
            <a:normAutofit/>
          </a:bodyPr>
          <a:lstStyle>
            <a:lvl1pPr>
              <a:defRPr sz="63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373687"/>
            <a:ext cx="11041380" cy="2100262"/>
          </a:xfrm>
        </p:spPr>
        <p:txBody>
          <a:bodyPr anchor="t">
            <a:normAutofit/>
          </a:bodyPr>
          <a:lstStyle>
            <a:lvl1pPr marL="0" indent="0">
              <a:buNone/>
              <a:defRPr sz="252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8006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0E98-4F73-439C-A3B6-27FF53204B8A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C664-E24A-4889-BC8C-FFEF06F22B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9871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7383" y="2560321"/>
            <a:ext cx="5440680" cy="60918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60321"/>
            <a:ext cx="5440680" cy="60918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0E98-4F73-439C-A3B6-27FF53204B8A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C664-E24A-4889-BC8C-FFEF06F22B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1781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383" y="2354591"/>
            <a:ext cx="5414010" cy="115597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7383" y="3510571"/>
            <a:ext cx="5414010" cy="515273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4592"/>
            <a:ext cx="5440681" cy="1155977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10571"/>
            <a:ext cx="5440681" cy="515273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0E98-4F73-439C-A3B6-27FF53204B8A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C664-E24A-4889-BC8C-FFEF06F22BA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652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0E98-4F73-439C-A3B6-27FF53204B8A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C664-E24A-4889-BC8C-FFEF06F22BA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6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0E98-4F73-439C-A3B6-27FF53204B8A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C664-E24A-4889-BC8C-FFEF06F22B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4705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310" y="640081"/>
            <a:ext cx="4128516" cy="2240276"/>
          </a:xfrm>
        </p:spPr>
        <p:txBody>
          <a:bodyPr anchor="b">
            <a:normAutofit/>
          </a:bodyPr>
          <a:lstStyle>
            <a:lvl1pPr>
              <a:defRPr sz="336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0680" y="1386840"/>
            <a:ext cx="6480810" cy="6827520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3310" y="2880359"/>
            <a:ext cx="4128516" cy="5334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80"/>
            </a:lvl1pPr>
            <a:lvl2pPr marL="480060" indent="0">
              <a:buNone/>
              <a:defRPr sz="1260"/>
            </a:lvl2pPr>
            <a:lvl3pPr marL="960120" indent="0">
              <a:buNone/>
              <a:defRPr sz="1050"/>
            </a:lvl3pPr>
            <a:lvl4pPr marL="1440180" indent="0">
              <a:buNone/>
              <a:defRPr sz="945"/>
            </a:lvl4pPr>
            <a:lvl5pPr marL="1920240" indent="0">
              <a:buNone/>
              <a:defRPr sz="945"/>
            </a:lvl5pPr>
            <a:lvl6pPr marL="2400300" indent="0">
              <a:buNone/>
              <a:defRPr sz="945"/>
            </a:lvl6pPr>
            <a:lvl7pPr marL="2880360" indent="0">
              <a:buNone/>
              <a:defRPr sz="945"/>
            </a:lvl7pPr>
            <a:lvl8pPr marL="3360420" indent="0">
              <a:buNone/>
              <a:defRPr sz="945"/>
            </a:lvl8pPr>
            <a:lvl9pPr marL="3840480" indent="0">
              <a:buNone/>
              <a:defRPr sz="94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0E98-4F73-439C-A3B6-27FF53204B8A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C664-E24A-4889-BC8C-FFEF06F22B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8740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310" y="640080"/>
            <a:ext cx="4128516" cy="2240280"/>
          </a:xfrm>
        </p:spPr>
        <p:txBody>
          <a:bodyPr anchor="b">
            <a:normAutofit/>
          </a:bodyPr>
          <a:lstStyle>
            <a:lvl1pPr>
              <a:defRPr sz="336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40680" y="1386840"/>
            <a:ext cx="6480810" cy="6827520"/>
          </a:xfrm>
        </p:spPr>
        <p:txBody>
          <a:bodyPr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3310" y="2880360"/>
            <a:ext cx="4128516" cy="5334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80"/>
            </a:lvl1pPr>
            <a:lvl2pPr marL="480060" indent="0">
              <a:buNone/>
              <a:defRPr sz="1260"/>
            </a:lvl2pPr>
            <a:lvl3pPr marL="960120" indent="0">
              <a:buNone/>
              <a:defRPr sz="1050"/>
            </a:lvl3pPr>
            <a:lvl4pPr marL="1440180" indent="0">
              <a:buNone/>
              <a:defRPr sz="945"/>
            </a:lvl4pPr>
            <a:lvl5pPr marL="1920240" indent="0">
              <a:buNone/>
              <a:defRPr sz="945"/>
            </a:lvl5pPr>
            <a:lvl6pPr marL="2400300" indent="0">
              <a:buNone/>
              <a:defRPr sz="945"/>
            </a:lvl6pPr>
            <a:lvl7pPr marL="2880360" indent="0">
              <a:buNone/>
              <a:defRPr sz="945"/>
            </a:lvl7pPr>
            <a:lvl8pPr marL="3360420" indent="0">
              <a:buNone/>
              <a:defRPr sz="945"/>
            </a:lvl8pPr>
            <a:lvl9pPr marL="3840480" indent="0">
              <a:buNone/>
              <a:defRPr sz="94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0E98-4F73-439C-A3B6-27FF53204B8A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C664-E24A-4889-BC8C-FFEF06F22B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3673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7383" y="512064"/>
            <a:ext cx="11041380" cy="18557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383" y="2560321"/>
            <a:ext cx="11041380" cy="6091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1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5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94E0E98-4F73-439C-A3B6-27FF53204B8A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1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5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8403" y="8898891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DC664-E24A-4889-BC8C-FFEF06F22B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3789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kumimoji="1"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Wingdings 2" pitchFamily="18" charset="2"/>
        <a:buChar char=""/>
        <a:defRPr kumimoji="1"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Wingdings 2" pitchFamily="18" charset="2"/>
        <a:buChar char="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Wingdings 2" pitchFamily="18" charset="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Wingdings 2" pitchFamily="18" charset="2"/>
        <a:buChar char="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Wingdings 2" pitchFamily="18" charset="2"/>
        <a:buChar char="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spcBef>
          <a:spcPct val="20000"/>
        </a:spcBef>
        <a:buFont typeface="Wingdings 2" pitchFamily="18" charset="2"/>
        <a:buChar char="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spcBef>
          <a:spcPct val="20000"/>
        </a:spcBef>
        <a:buFont typeface="Wingdings 2" pitchFamily="18" charset="2"/>
        <a:buChar char="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spcBef>
          <a:spcPct val="20000"/>
        </a:spcBef>
        <a:buFont typeface="Wingdings 2" pitchFamily="18" charset="2"/>
        <a:buChar char="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spcBef>
          <a:spcPct val="20000"/>
        </a:spcBef>
        <a:buFont typeface="Wingdings 2" pitchFamily="18" charset="2"/>
        <a:buChar char="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212" y="7447788"/>
            <a:ext cx="2871216" cy="2153412"/>
          </a:xfrm>
          <a:prstGeom prst="rect">
            <a:avLst/>
          </a:prstGeom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xmlns="" id="{B9A1B914-E8B3-4DAD-985E-9433EB3E9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398" y="0"/>
            <a:ext cx="11041380" cy="1855788"/>
          </a:xfrm>
        </p:spPr>
        <p:txBody>
          <a:bodyPr/>
          <a:lstStyle/>
          <a:p>
            <a:r>
              <a:rPr lang="ja-JP" altLang="en-US" b="1" dirty="0">
                <a:solidFill>
                  <a:schemeClr val="accent1">
                    <a:lumMod val="75000"/>
                  </a:schemeClr>
                </a:solidFill>
              </a:rPr>
              <a:t>私の卒業研究（案</a:t>
            </a:r>
            <a:r>
              <a:rPr lang="ja-JP" altLang="en-US" b="1" dirty="0" smtClean="0">
                <a:solidFill>
                  <a:schemeClr val="accent1">
                    <a:lumMod val="75000"/>
                  </a:schemeClr>
                </a:solidFill>
              </a:rPr>
              <a:t>）　松頭虎ノ介</a:t>
            </a:r>
            <a:endParaRPr kumimoji="1" lang="ja-JP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xmlns="" id="{58B2B469-AD7E-4DAA-9473-B9738F310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606" y="1509014"/>
            <a:ext cx="11041380" cy="7455876"/>
          </a:xfrm>
        </p:spPr>
        <p:txBody>
          <a:bodyPr>
            <a:normAutofit/>
          </a:bodyPr>
          <a:lstStyle/>
          <a:p>
            <a:r>
              <a:rPr kumimoji="1" lang="ja-JP" altLang="en-US" b="1" dirty="0" smtClean="0">
                <a:solidFill>
                  <a:schemeClr val="accent6">
                    <a:lumMod val="75000"/>
                  </a:schemeClr>
                </a:solidFill>
              </a:rPr>
              <a:t>テーマ</a:t>
            </a:r>
            <a:endParaRPr lang="en-US" altLang="ja-JP" b="1" dirty="0">
              <a:solidFill>
                <a:schemeClr val="accent6">
                  <a:lumMod val="75000"/>
                </a:schemeClr>
              </a:solidFill>
            </a:endParaRPr>
          </a:p>
          <a:p>
            <a:pPr marL="546100" indent="0">
              <a:buNone/>
            </a:pPr>
            <a:r>
              <a:rPr lang="ja-JP" altLang="en-US" sz="2800" dirty="0"/>
              <a:t>高空の位置から離岸流の被害者を発見する方法を研究する。また発見後、沖の人々にこれを連絡するプログラムを作成する</a:t>
            </a:r>
            <a:r>
              <a:rPr lang="ja-JP" altLang="en-US" sz="2800" dirty="0" smtClean="0"/>
              <a:t>。</a:t>
            </a:r>
            <a:endParaRPr kumimoji="1" lang="en-US" altLang="ja-JP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ja-JP" altLang="en-US" b="1" dirty="0" smtClean="0">
                <a:solidFill>
                  <a:schemeClr val="accent6">
                    <a:lumMod val="75000"/>
                  </a:schemeClr>
                </a:solidFill>
              </a:rPr>
              <a:t>研究</a:t>
            </a:r>
            <a:r>
              <a:rPr lang="ja-JP" altLang="en-US" b="1" dirty="0">
                <a:solidFill>
                  <a:schemeClr val="accent6">
                    <a:lumMod val="75000"/>
                  </a:schemeClr>
                </a:solidFill>
              </a:rPr>
              <a:t>の背景・動機</a:t>
            </a:r>
            <a:endParaRPr lang="en-US" altLang="ja-JP" b="1" dirty="0">
              <a:solidFill>
                <a:schemeClr val="accent6">
                  <a:lumMod val="75000"/>
                </a:schemeClr>
              </a:solidFill>
            </a:endParaRPr>
          </a:p>
          <a:p>
            <a:pPr marL="640080" lvl="1" indent="0">
              <a:buNone/>
            </a:pPr>
            <a:r>
              <a:rPr lang="ja-JP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①</a:t>
            </a:r>
            <a:r>
              <a:rPr lang="ja-JP" altLang="en-US" sz="2600" dirty="0" smtClean="0">
                <a:latin typeface="+mn-ea"/>
              </a:rPr>
              <a:t>離岸流での被害者を迅速に発見する必要がある</a:t>
            </a:r>
            <a:r>
              <a:rPr lang="ja-JP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</a:t>
            </a:r>
            <a:endParaRPr lang="en-US" altLang="ja-JP" sz="26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640080" lvl="1" indent="0">
              <a:buNone/>
            </a:pPr>
            <a:r>
              <a:rPr lang="ja-JP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②</a:t>
            </a:r>
            <a:r>
              <a:rPr lang="ja-JP" altLang="en-US" sz="2600" dirty="0" smtClean="0">
                <a:latin typeface="+mn-ea"/>
              </a:rPr>
              <a:t>高空の位置から人を感知する必要がある。</a:t>
            </a:r>
            <a:endParaRPr lang="en-US" altLang="ja-JP" sz="2600" dirty="0" smtClean="0">
              <a:latin typeface="+mn-ea"/>
            </a:endParaRPr>
          </a:p>
          <a:p>
            <a:pPr marL="640080" lvl="1" indent="0">
              <a:buNone/>
            </a:pPr>
            <a:r>
              <a:rPr lang="ja-JP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③</a:t>
            </a:r>
            <a:r>
              <a:rPr lang="ja-JP" altLang="en-US" sz="2600" dirty="0" smtClean="0">
                <a:latin typeface="+mn-ea"/>
              </a:rPr>
              <a:t>被害者</a:t>
            </a:r>
            <a:r>
              <a:rPr lang="ja-JP" altLang="en-US" sz="2600" dirty="0" smtClean="0">
                <a:latin typeface="+mn-ea"/>
              </a:rPr>
              <a:t>の発見を沖に伝える必要がある。</a:t>
            </a:r>
            <a:endParaRPr lang="en-US" altLang="ja-JP" sz="2600" dirty="0">
              <a:latin typeface="+mn-ea"/>
            </a:endParaRPr>
          </a:p>
          <a:p>
            <a:r>
              <a:rPr lang="ja-JP" altLang="en-US" b="1" dirty="0">
                <a:solidFill>
                  <a:schemeClr val="accent6">
                    <a:lumMod val="75000"/>
                  </a:schemeClr>
                </a:solidFill>
              </a:rPr>
              <a:t>研究の</a:t>
            </a:r>
            <a:r>
              <a:rPr lang="ja-JP" altLang="en-US" b="1" dirty="0" smtClean="0">
                <a:solidFill>
                  <a:schemeClr val="accent6">
                    <a:lumMod val="75000"/>
                  </a:schemeClr>
                </a:solidFill>
              </a:rPr>
              <a:t>有用性</a:t>
            </a:r>
            <a:endParaRPr lang="en-US" altLang="ja-JP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640080" lvl="1" indent="0">
              <a:buNone/>
            </a:pPr>
            <a:r>
              <a:rPr lang="ja-JP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①</a:t>
            </a:r>
            <a:r>
              <a:rPr lang="ja-JP" altLang="en-US" sz="2600" dirty="0" smtClean="0">
                <a:latin typeface="+mn-ea"/>
              </a:rPr>
              <a:t>被害者を迅速に発見する</a:t>
            </a:r>
            <a:r>
              <a:rPr lang="ja-JP" altLang="en-US" sz="2600" dirty="0">
                <a:latin typeface="+mn-ea"/>
              </a:rPr>
              <a:t>事</a:t>
            </a:r>
            <a:r>
              <a:rPr lang="ja-JP" altLang="en-US" sz="2600" dirty="0" smtClean="0">
                <a:latin typeface="+mn-ea"/>
              </a:rPr>
              <a:t>で</a:t>
            </a:r>
            <a:r>
              <a:rPr lang="ja-JP" altLang="en-US" sz="2600" dirty="0" smtClean="0">
                <a:latin typeface="+mn-ea"/>
              </a:rPr>
              <a:t>海での事故を減少</a:t>
            </a:r>
            <a:endParaRPr lang="en-US" altLang="ja-JP" sz="2600" dirty="0" smtClean="0">
              <a:latin typeface="+mn-ea"/>
            </a:endParaRPr>
          </a:p>
          <a:p>
            <a:pPr marL="640080" lvl="1" indent="0">
              <a:buNone/>
            </a:pPr>
            <a:r>
              <a:rPr lang="ja-JP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②</a:t>
            </a:r>
            <a:r>
              <a:rPr lang="ja-JP" altLang="en-US" sz="2600" dirty="0">
                <a:latin typeface="+mn-ea"/>
              </a:rPr>
              <a:t>人</a:t>
            </a:r>
            <a:r>
              <a:rPr lang="ja-JP" altLang="en-US" sz="2600" dirty="0" smtClean="0">
                <a:latin typeface="+mn-ea"/>
              </a:rPr>
              <a:t>の近づきにくい環境でも空から災害にあった人を発見できる</a:t>
            </a:r>
            <a:endParaRPr lang="en-US" altLang="ja-JP" sz="2600" dirty="0">
              <a:latin typeface="+mn-ea"/>
            </a:endParaRPr>
          </a:p>
          <a:p>
            <a:r>
              <a:rPr lang="ja-JP" altLang="en-US" b="1" dirty="0" smtClean="0">
                <a:solidFill>
                  <a:schemeClr val="accent6">
                    <a:lumMod val="75000"/>
                  </a:schemeClr>
                </a:solidFill>
              </a:rPr>
              <a:t>研究</a:t>
            </a:r>
            <a:r>
              <a:rPr lang="ja-JP" altLang="en-US" b="1" dirty="0">
                <a:solidFill>
                  <a:schemeClr val="accent6">
                    <a:lumMod val="75000"/>
                  </a:schemeClr>
                </a:solidFill>
              </a:rPr>
              <a:t>の取り組み方</a:t>
            </a:r>
            <a:endParaRPr lang="en-US" altLang="ja-JP" b="1" dirty="0">
              <a:solidFill>
                <a:schemeClr val="accent6">
                  <a:lumMod val="75000"/>
                </a:schemeClr>
              </a:solidFill>
            </a:endParaRPr>
          </a:p>
          <a:p>
            <a:pPr marL="640080" lvl="1" indent="0">
              <a:buNone/>
            </a:pPr>
            <a:r>
              <a:rPr lang="ja-JP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①</a:t>
            </a:r>
            <a:r>
              <a:rPr lang="ja-JP" altLang="en-US" sz="2600" dirty="0" smtClean="0">
                <a:latin typeface="+mn-ea"/>
              </a:rPr>
              <a:t>離岸流の特性、海岸の環境を調べる</a:t>
            </a:r>
            <a:endParaRPr lang="en-US" altLang="ja-JP" sz="2600" dirty="0" smtClean="0">
              <a:latin typeface="+mn-ea"/>
            </a:endParaRPr>
          </a:p>
          <a:p>
            <a:pPr marL="640080" lvl="1" indent="0">
              <a:buNone/>
            </a:pPr>
            <a:r>
              <a:rPr lang="ja-JP" altLang="en-US" sz="2600" dirty="0" smtClean="0">
                <a:latin typeface="+mn-ea"/>
              </a:rPr>
              <a:t>②高空の位置から</a:t>
            </a:r>
            <a:r>
              <a:rPr lang="ja-JP" altLang="en-US" sz="2600" dirty="0">
                <a:latin typeface="+mn-ea"/>
              </a:rPr>
              <a:t>カメラで人を認識する方法を明らかにする</a:t>
            </a:r>
            <a:endParaRPr lang="en-US" altLang="ja-JP" sz="2600" dirty="0">
              <a:latin typeface="+mn-ea"/>
            </a:endParaRPr>
          </a:p>
          <a:p>
            <a:pPr marL="640080" lvl="1" indent="0">
              <a:buNone/>
            </a:pPr>
            <a:r>
              <a:rPr lang="ja-JP" altLang="en-US" sz="2600" dirty="0" smtClean="0">
                <a:latin typeface="+mn-ea"/>
              </a:rPr>
              <a:t>③</a:t>
            </a:r>
            <a:r>
              <a:rPr lang="ja-JP" altLang="en-US" sz="2600" dirty="0">
                <a:latin typeface="+mn-ea"/>
              </a:rPr>
              <a:t>被害者</a:t>
            </a:r>
            <a:r>
              <a:rPr lang="ja-JP" altLang="en-US" sz="2600" dirty="0" smtClean="0">
                <a:latin typeface="+mn-ea"/>
              </a:rPr>
              <a:t>の発見後、沖の人に情報を送るシステムを</a:t>
            </a:r>
            <a:r>
              <a:rPr lang="ja-JP" altLang="en-US" sz="2600" dirty="0" smtClean="0">
                <a:latin typeface="+mn-ea"/>
              </a:rPr>
              <a:t>作成</a:t>
            </a:r>
            <a:endParaRPr lang="en-US" altLang="ja-JP" sz="2600" dirty="0" smtClean="0">
              <a:latin typeface="+mn-ea"/>
            </a:endParaRPr>
          </a:p>
          <a:p>
            <a:pPr marL="640080" lvl="1" indent="0">
              <a:buNone/>
            </a:pPr>
            <a:r>
              <a:rPr lang="ja-JP" altLang="en-US" sz="2600" dirty="0" smtClean="0">
                <a:latin typeface="+mn-ea"/>
              </a:rPr>
              <a:t>④救援物資を被害者に届ける手段を調べる</a:t>
            </a:r>
            <a:endParaRPr lang="en-US" altLang="ja-JP" sz="2600" dirty="0" smtClean="0">
              <a:latin typeface="+mn-ea"/>
            </a:endParaRPr>
          </a:p>
          <a:p>
            <a:pPr marL="0" indent="0">
              <a:buNone/>
            </a:pPr>
            <a:r>
              <a:rPr lang="ja-JP" altLang="en-US" dirty="0" smtClean="0"/>
              <a:t>　</a:t>
            </a:r>
            <a:endParaRPr lang="en-US" altLang="ja-JP" dirty="0" smtClean="0"/>
          </a:p>
          <a:p>
            <a:endParaRPr kumimoji="1" lang="en-US" altLang="ja-JP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210" y="2786211"/>
            <a:ext cx="2887218" cy="288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31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TM02900720[[fn=インテグラル]]</Template>
  <TotalTime>109</TotalTime>
  <Words>170</Words>
  <Application>Microsoft Office PowerPoint</Application>
  <PresentationFormat>A3 297x420 mm</PresentationFormat>
  <Paragraphs>16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メイリオ</vt:lpstr>
      <vt:lpstr>Calibri</vt:lpstr>
      <vt:lpstr>Wingdings 2</vt:lpstr>
      <vt:lpstr>HDOfficeLightV0</vt:lpstr>
      <vt:lpstr>私の卒業研究（案）　松頭虎ノ介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私の卒業研究</dc:title>
  <dc:creator>Kouhei Ito</dc:creator>
  <cp:lastModifiedBy>k2510405</cp:lastModifiedBy>
  <cp:revision>14</cp:revision>
  <cp:lastPrinted>2019-04-15T00:34:07Z</cp:lastPrinted>
  <dcterms:created xsi:type="dcterms:W3CDTF">2019-04-13T05:11:02Z</dcterms:created>
  <dcterms:modified xsi:type="dcterms:W3CDTF">2019-04-15T05:51:41Z</dcterms:modified>
</cp:coreProperties>
</file>