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</p:sldIdLst>
  <p:sldSz cx="9753600" cy="7315200"/>
  <p:notesSz cx="6858000" cy="9144000"/>
  <p:embeddedFontLst>
    <p:embeddedFont>
      <p:font typeface="Lato" charset="1" panose="020F0502020204030203"/>
      <p:regular r:id="rId6"/>
    </p:embeddedFont>
    <p:embeddedFont>
      <p:font typeface="Lato Bold" charset="1" panose="020F0802020204030203"/>
      <p:regular r:id="rId7"/>
    </p:embeddedFont>
    <p:embeddedFont>
      <p:font typeface="Lato Italics" charset="1" panose="020F0502020204030203"/>
      <p:regular r:id="rId8"/>
    </p:embeddedFont>
    <p:embeddedFont>
      <p:font typeface="Lato Bold Italics" charset="1" panose="020F0802020204030203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Arvo" charset="1" panose="02000000000000000000"/>
      <p:regular r:id="rId14"/>
    </p:embeddedFont>
    <p:embeddedFont>
      <p:font typeface="Arvo Bold" charset="1" panose="02000000000000000000"/>
      <p:regular r:id="rId15"/>
    </p:embeddedFont>
    <p:embeddedFont>
      <p:font typeface="Arvo Italics" charset="1" panose="02000000000000000000"/>
      <p:regular r:id="rId16"/>
    </p:embeddedFont>
    <p:embeddedFont>
      <p:font typeface="Arvo Bold Italics" charset="1" panose="02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5482" y="-49215"/>
            <a:ext cx="9880735" cy="7427421"/>
            <a:chOff x="0" y="0"/>
            <a:chExt cx="13174314" cy="9903228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15000"/>
            </a:blip>
            <a:srcRect l="5767" t="0" r="5767" b="0"/>
            <a:stretch>
              <a:fillRect/>
            </a:stretch>
          </p:blipFill>
          <p:spPr>
            <a:xfrm>
              <a:off x="0" y="0"/>
              <a:ext cx="13174314" cy="9903228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526476" y="520817"/>
            <a:ext cx="8700649" cy="266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13"/>
              </a:lnSpc>
            </a:pPr>
            <a:r>
              <a:rPr lang="en-US" sz="1509" spc="15">
                <a:solidFill>
                  <a:srgbClr val="FFFFFF"/>
                </a:solidFill>
                <a:latin typeface="Arvo Bold"/>
              </a:rPr>
              <a:t>ED3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977155" y="6157964"/>
            <a:ext cx="4649158" cy="249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72"/>
              </a:lnSpc>
            </a:pPr>
            <a:r>
              <a:rPr lang="en-US" sz="1408">
                <a:solidFill>
                  <a:srgbClr val="FFFFFF"/>
                </a:solidFill>
                <a:latin typeface="Lato"/>
              </a:rPr>
              <a:t>Puntos tomados encuenta: Eliminate, Reduce, Raise, Create.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655124" y="1094269"/>
            <a:ext cx="8971189" cy="4515333"/>
            <a:chOff x="0" y="0"/>
            <a:chExt cx="11961585" cy="6020444"/>
          </a:xfrm>
        </p:grpSpPr>
        <p:sp>
          <p:nvSpPr>
            <p:cNvPr name="TextBox 7" id="7"/>
            <p:cNvSpPr txBox="true"/>
            <p:nvPr/>
          </p:nvSpPr>
          <p:spPr>
            <a:xfrm rot="-2700000">
              <a:off x="97809" y="5110239"/>
              <a:ext cx="1172369" cy="1918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26"/>
                </a:lnSpc>
              </a:pPr>
              <a:r>
                <a:rPr lang="en-US" sz="804">
                  <a:solidFill>
                    <a:srgbClr val="FFFFFF"/>
                  </a:solidFill>
                  <a:latin typeface="Arimo Bold"/>
                </a:rPr>
                <a:t>filtros disponibles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-2700000">
              <a:off x="980676" y="5276233"/>
              <a:ext cx="1641872" cy="1918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26"/>
                </a:lnSpc>
              </a:pPr>
              <a:r>
                <a:rPr lang="en-US" sz="804">
                  <a:solidFill>
                    <a:srgbClr val="FFFFFF"/>
                  </a:solidFill>
                  <a:latin typeface="Arimo Bold"/>
                </a:rPr>
                <a:t>calidad de la temperatura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-2700000">
              <a:off x="2464323" y="5193376"/>
              <a:ext cx="1407517" cy="1918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26"/>
                </a:lnSpc>
              </a:pPr>
              <a:r>
                <a:rPr lang="en-US" sz="804">
                  <a:solidFill>
                    <a:srgbClr val="FFFFFF"/>
                  </a:solidFill>
                  <a:latin typeface="Arimo Bold"/>
                </a:rPr>
                <a:t>permiso para acceder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-2700000">
              <a:off x="3561113" y="5270761"/>
              <a:ext cx="1626394" cy="1918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26"/>
                </a:lnSpc>
              </a:pPr>
              <a:r>
                <a:rPr lang="en-US" sz="804">
                  <a:solidFill>
                    <a:srgbClr val="FFFFFF"/>
                  </a:solidFill>
                  <a:latin typeface="Arimo Bold"/>
                </a:rPr>
                <a:t>desinfeccion de objectos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-2700000">
              <a:off x="5257836" y="5099645"/>
              <a:ext cx="1142405" cy="1918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26"/>
                </a:lnSpc>
              </a:pPr>
              <a:r>
                <a:rPr lang="en-US" sz="804">
                  <a:solidFill>
                    <a:srgbClr val="FFFFFF"/>
                  </a:solidFill>
                  <a:latin typeface="Arimo Bold"/>
                </a:rPr>
                <a:t>acceso denegado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-2700000">
              <a:off x="6560757" y="5091647"/>
              <a:ext cx="1119783" cy="1918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26"/>
                </a:lnSpc>
              </a:pPr>
              <a:r>
                <a:rPr lang="en-US" sz="804">
                  <a:solidFill>
                    <a:srgbClr val="FFFFFF"/>
                  </a:solidFill>
                  <a:latin typeface="Arimo Bold"/>
                </a:rPr>
                <a:t>acceso permitido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-2700000">
              <a:off x="7676348" y="5161244"/>
              <a:ext cx="1316633" cy="1918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26"/>
                </a:lnSpc>
              </a:pPr>
              <a:r>
                <a:rPr lang="en-US" sz="804">
                  <a:solidFill>
                    <a:srgbClr val="FFFFFF"/>
                  </a:solidFill>
                  <a:latin typeface="Arimo Bold"/>
                </a:rPr>
                <a:t>precio de materiales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-2700000">
              <a:off x="8779404" y="5236032"/>
              <a:ext cx="1528167" cy="1918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26"/>
                </a:lnSpc>
              </a:pPr>
              <a:r>
                <a:rPr lang="en-US" sz="804">
                  <a:solidFill>
                    <a:srgbClr val="FFFFFF"/>
                  </a:solidFill>
                  <a:latin typeface="Arimo Bold"/>
                </a:rPr>
                <a:t>precio de componentes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-2700000">
              <a:off x="10760342" y="4947191"/>
              <a:ext cx="711200" cy="1918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26"/>
                </a:lnSpc>
              </a:pPr>
              <a:r>
                <a:rPr lang="en-US" sz="804">
                  <a:solidFill>
                    <a:srgbClr val="FFFFFF"/>
                  </a:solidFill>
                  <a:latin typeface="Arimo Bold"/>
                </a:rPr>
                <a:t>aceptacion</a:t>
              </a:r>
            </a:p>
          </p:txBody>
        </p:sp>
        <p:grpSp>
          <p:nvGrpSpPr>
            <p:cNvPr name="Group 16" id="16"/>
            <p:cNvGrpSpPr>
              <a:grpSpLocks noChangeAspect="true"/>
            </p:cNvGrpSpPr>
            <p:nvPr/>
          </p:nvGrpSpPr>
          <p:grpSpPr>
            <a:xfrm rot="0">
              <a:off x="409072" y="81619"/>
              <a:ext cx="11552513" cy="4570358"/>
              <a:chOff x="0" y="0"/>
              <a:chExt cx="11552513" cy="4570358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0" y="-6350"/>
                <a:ext cx="11552513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1552513">
                    <a:moveTo>
                      <a:pt x="0" y="0"/>
                    </a:moveTo>
                    <a:lnTo>
                      <a:pt x="11552513" y="0"/>
                    </a:lnTo>
                    <a:lnTo>
                      <a:pt x="11552513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>
                <a:off x="0" y="1136240"/>
                <a:ext cx="11552513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1552513">
                    <a:moveTo>
                      <a:pt x="0" y="0"/>
                    </a:moveTo>
                    <a:lnTo>
                      <a:pt x="11552513" y="0"/>
                    </a:lnTo>
                    <a:lnTo>
                      <a:pt x="11552513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>
                <a:off x="0" y="2278829"/>
                <a:ext cx="11552513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1552513">
                    <a:moveTo>
                      <a:pt x="0" y="0"/>
                    </a:moveTo>
                    <a:lnTo>
                      <a:pt x="11552513" y="0"/>
                    </a:lnTo>
                    <a:lnTo>
                      <a:pt x="11552513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>
                <a:off x="0" y="3421419"/>
                <a:ext cx="11552513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1552513">
                    <a:moveTo>
                      <a:pt x="0" y="0"/>
                    </a:moveTo>
                    <a:lnTo>
                      <a:pt x="11552513" y="0"/>
                    </a:lnTo>
                    <a:lnTo>
                      <a:pt x="11552513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>
                <a:off x="0" y="4564008"/>
                <a:ext cx="11552513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1552513">
                    <a:moveTo>
                      <a:pt x="0" y="0"/>
                    </a:moveTo>
                    <a:lnTo>
                      <a:pt x="11552513" y="0"/>
                    </a:lnTo>
                    <a:lnTo>
                      <a:pt x="11552513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22" id="22"/>
            <p:cNvSpPr txBox="true"/>
            <p:nvPr/>
          </p:nvSpPr>
          <p:spPr>
            <a:xfrm rot="0">
              <a:off x="0" y="-28575"/>
              <a:ext cx="340916" cy="1918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126"/>
                </a:lnSpc>
              </a:pPr>
              <a:r>
                <a:rPr lang="en-US" sz="804">
                  <a:solidFill>
                    <a:srgbClr val="FFFFFF"/>
                  </a:solidFill>
                  <a:latin typeface="Arimo Bold"/>
                </a:rPr>
                <a:t>1000 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75803" y="1114015"/>
              <a:ext cx="265112" cy="1918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126"/>
                </a:lnSpc>
              </a:pPr>
              <a:r>
                <a:rPr lang="en-US" sz="804">
                  <a:solidFill>
                    <a:srgbClr val="FFFFFF"/>
                  </a:solidFill>
                  <a:latin typeface="Arimo Bold"/>
                </a:rPr>
                <a:t>750 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75803" y="2256604"/>
              <a:ext cx="265112" cy="1918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126"/>
                </a:lnSpc>
              </a:pPr>
              <a:r>
                <a:rPr lang="en-US" sz="804">
                  <a:solidFill>
                    <a:srgbClr val="FFFFFF"/>
                  </a:solidFill>
                  <a:latin typeface="Arimo Bold"/>
                </a:rPr>
                <a:t>500 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75803" y="3399194"/>
              <a:ext cx="265112" cy="1918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126"/>
                </a:lnSpc>
              </a:pPr>
              <a:r>
                <a:rPr lang="en-US" sz="804">
                  <a:solidFill>
                    <a:srgbClr val="FFFFFF"/>
                  </a:solidFill>
                  <a:latin typeface="Arimo Bold"/>
                </a:rPr>
                <a:t>250 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227211" y="4541783"/>
              <a:ext cx="113705" cy="1918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126"/>
                </a:lnSpc>
              </a:pPr>
              <a:r>
                <a:rPr lang="en-US" sz="804">
                  <a:solidFill>
                    <a:srgbClr val="FFFFFF"/>
                  </a:solidFill>
                  <a:latin typeface="Arimo Bold"/>
                </a:rPr>
                <a:t>0 </a:t>
              </a:r>
            </a:p>
          </p:txBody>
        </p:sp>
        <p:grpSp>
          <p:nvGrpSpPr>
            <p:cNvPr name="Group 27" id="27"/>
            <p:cNvGrpSpPr>
              <a:grpSpLocks noChangeAspect="true"/>
            </p:cNvGrpSpPr>
            <p:nvPr/>
          </p:nvGrpSpPr>
          <p:grpSpPr>
            <a:xfrm rot="0">
              <a:off x="409072" y="81619"/>
              <a:ext cx="11552513" cy="4570358"/>
              <a:chOff x="0" y="0"/>
              <a:chExt cx="11552513" cy="4570358"/>
            </a:xfrm>
          </p:grpSpPr>
          <p:sp>
            <p:nvSpPr>
              <p:cNvPr name="Freeform 28" id="28"/>
              <p:cNvSpPr/>
              <p:nvPr/>
            </p:nvSpPr>
            <p:spPr>
              <a:xfrm>
                <a:off x="578306" y="3948761"/>
                <a:ext cx="1355049" cy="465437"/>
              </a:xfrm>
              <a:custGeom>
                <a:avLst/>
                <a:gdLst/>
                <a:ahLst/>
                <a:cxnLst/>
                <a:rect r="r" b="b" t="t" l="l"/>
                <a:pathLst>
                  <a:path h="465437" w="1355049">
                    <a:moveTo>
                      <a:pt x="127000" y="402220"/>
                    </a:moveTo>
                    <a:cubicBezTo>
                      <a:pt x="126844" y="367261"/>
                      <a:pt x="98460" y="339004"/>
                      <a:pt x="63500" y="339004"/>
                    </a:cubicBezTo>
                    <a:cubicBezTo>
                      <a:pt x="28541" y="339004"/>
                      <a:pt x="157" y="367261"/>
                      <a:pt x="0" y="402220"/>
                    </a:cubicBezTo>
                    <a:cubicBezTo>
                      <a:pt x="157" y="437179"/>
                      <a:pt x="28541" y="465437"/>
                      <a:pt x="63500" y="465437"/>
                    </a:cubicBezTo>
                    <a:cubicBezTo>
                      <a:pt x="98460" y="465437"/>
                      <a:pt x="126844" y="437179"/>
                      <a:pt x="127000" y="402220"/>
                    </a:cubicBezTo>
                    <a:close/>
                    <a:moveTo>
                      <a:pt x="55564" y="374769"/>
                    </a:moveTo>
                    <a:lnTo>
                      <a:pt x="71436" y="429671"/>
                    </a:lnTo>
                    <a:lnTo>
                      <a:pt x="1355049" y="54902"/>
                    </a:lnTo>
                    <a:lnTo>
                      <a:pt x="1339177" y="0"/>
                    </a:lnTo>
                    <a:close/>
                  </a:path>
                </a:pathLst>
              </a:custGeom>
              <a:solidFill>
                <a:srgbClr val="FFAF23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>
                <a:off x="1861919" y="3628544"/>
                <a:ext cx="1353959" cy="410885"/>
              </a:xfrm>
              <a:custGeom>
                <a:avLst/>
                <a:gdLst/>
                <a:ahLst/>
                <a:cxnLst/>
                <a:rect r="r" b="b" t="t" l="l"/>
                <a:pathLst>
                  <a:path h="410885" w="1353959">
                    <a:moveTo>
                      <a:pt x="127000" y="347668"/>
                    </a:moveTo>
                    <a:cubicBezTo>
                      <a:pt x="126844" y="312709"/>
                      <a:pt x="98459" y="284451"/>
                      <a:pt x="63500" y="284451"/>
                    </a:cubicBezTo>
                    <a:cubicBezTo>
                      <a:pt x="28540" y="284451"/>
                      <a:pt x="156" y="312709"/>
                      <a:pt x="0" y="347668"/>
                    </a:cubicBezTo>
                    <a:cubicBezTo>
                      <a:pt x="156" y="382627"/>
                      <a:pt x="28540" y="410885"/>
                      <a:pt x="63500" y="410885"/>
                    </a:cubicBezTo>
                    <a:cubicBezTo>
                      <a:pt x="98459" y="410885"/>
                      <a:pt x="126844" y="382627"/>
                      <a:pt x="127000" y="347668"/>
                    </a:cubicBezTo>
                    <a:close/>
                    <a:moveTo>
                      <a:pt x="56653" y="319925"/>
                    </a:moveTo>
                    <a:lnTo>
                      <a:pt x="70347" y="375410"/>
                    </a:lnTo>
                    <a:lnTo>
                      <a:pt x="1353959" y="55485"/>
                    </a:lnTo>
                    <a:lnTo>
                      <a:pt x="1340266" y="0"/>
                    </a:lnTo>
                    <a:close/>
                  </a:path>
                </a:pathLst>
              </a:custGeom>
              <a:solidFill>
                <a:srgbClr val="FFAF23"/>
              </a:solidFill>
            </p:spPr>
          </p:sp>
          <p:sp>
            <p:nvSpPr>
              <p:cNvPr name="Freeform 30" id="30"/>
              <p:cNvSpPr/>
              <p:nvPr/>
            </p:nvSpPr>
            <p:spPr>
              <a:xfrm>
                <a:off x="3145531" y="2718862"/>
                <a:ext cx="1363580" cy="1000641"/>
              </a:xfrm>
              <a:custGeom>
                <a:avLst/>
                <a:gdLst/>
                <a:ahLst/>
                <a:cxnLst/>
                <a:rect r="r" b="b" t="t" l="l"/>
                <a:pathLst>
                  <a:path h="1000641" w="1363580">
                    <a:moveTo>
                      <a:pt x="127000" y="937425"/>
                    </a:moveTo>
                    <a:cubicBezTo>
                      <a:pt x="126844" y="902465"/>
                      <a:pt x="98460" y="874208"/>
                      <a:pt x="63500" y="874208"/>
                    </a:cubicBezTo>
                    <a:cubicBezTo>
                      <a:pt x="28541" y="874208"/>
                      <a:pt x="157" y="902465"/>
                      <a:pt x="0" y="937425"/>
                    </a:cubicBezTo>
                    <a:cubicBezTo>
                      <a:pt x="157" y="972384"/>
                      <a:pt x="28541" y="1000641"/>
                      <a:pt x="63500" y="1000641"/>
                    </a:cubicBezTo>
                    <a:cubicBezTo>
                      <a:pt x="98460" y="1000641"/>
                      <a:pt x="126844" y="972384"/>
                      <a:pt x="127000" y="937425"/>
                    </a:cubicBezTo>
                    <a:close/>
                    <a:moveTo>
                      <a:pt x="47033" y="914072"/>
                    </a:moveTo>
                    <a:lnTo>
                      <a:pt x="79967" y="960778"/>
                    </a:lnTo>
                    <a:lnTo>
                      <a:pt x="1363580" y="46706"/>
                    </a:lnTo>
                    <a:lnTo>
                      <a:pt x="1330646" y="0"/>
                    </a:lnTo>
                    <a:close/>
                  </a:path>
                </a:pathLst>
              </a:custGeom>
              <a:solidFill>
                <a:srgbClr val="FFAF23"/>
              </a:solidFill>
            </p:spPr>
          </p:sp>
          <p:sp>
            <p:nvSpPr>
              <p:cNvPr name="Freeform 31" id="31"/>
              <p:cNvSpPr/>
              <p:nvPr/>
            </p:nvSpPr>
            <p:spPr>
              <a:xfrm>
                <a:off x="4429144" y="2678998"/>
                <a:ext cx="1360471" cy="774030"/>
              </a:xfrm>
              <a:custGeom>
                <a:avLst/>
                <a:gdLst/>
                <a:ahLst/>
                <a:cxnLst/>
                <a:rect r="r" b="b" t="t" l="l"/>
                <a:pathLst>
                  <a:path h="774030" w="1360471">
                    <a:moveTo>
                      <a:pt x="127000" y="63217"/>
                    </a:moveTo>
                    <a:cubicBezTo>
                      <a:pt x="126844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59" y="126434"/>
                      <a:pt x="126844" y="98176"/>
                      <a:pt x="127000" y="63217"/>
                    </a:cubicBezTo>
                    <a:close/>
                    <a:moveTo>
                      <a:pt x="76859" y="37957"/>
                    </a:moveTo>
                    <a:lnTo>
                      <a:pt x="50141" y="88477"/>
                    </a:lnTo>
                    <a:lnTo>
                      <a:pt x="1333754" y="774031"/>
                    </a:lnTo>
                    <a:lnTo>
                      <a:pt x="1360471" y="723511"/>
                    </a:lnTo>
                    <a:close/>
                  </a:path>
                </a:pathLst>
              </a:custGeom>
              <a:solidFill>
                <a:srgbClr val="FFAF23"/>
              </a:solidFill>
            </p:spPr>
          </p:sp>
          <p:sp>
            <p:nvSpPr>
              <p:cNvPr name="Freeform 32" id="32"/>
              <p:cNvSpPr/>
              <p:nvPr/>
            </p:nvSpPr>
            <p:spPr>
              <a:xfrm>
                <a:off x="5712757" y="3364552"/>
                <a:ext cx="1352073" cy="319876"/>
              </a:xfrm>
              <a:custGeom>
                <a:avLst/>
                <a:gdLst/>
                <a:ahLst/>
                <a:cxnLst/>
                <a:rect r="r" b="b" t="t" l="l"/>
                <a:pathLst>
                  <a:path h="319876" w="1352073">
                    <a:moveTo>
                      <a:pt x="127000" y="63217"/>
                    </a:moveTo>
                    <a:cubicBezTo>
                      <a:pt x="126844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7"/>
                    </a:cubicBezTo>
                    <a:close/>
                    <a:moveTo>
                      <a:pt x="68460" y="35076"/>
                    </a:moveTo>
                    <a:lnTo>
                      <a:pt x="58539" y="91358"/>
                    </a:lnTo>
                    <a:lnTo>
                      <a:pt x="1342151" y="319876"/>
                    </a:lnTo>
                    <a:lnTo>
                      <a:pt x="1352073" y="263594"/>
                    </a:lnTo>
                    <a:close/>
                  </a:path>
                </a:pathLst>
              </a:custGeom>
              <a:solidFill>
                <a:srgbClr val="FFAF23"/>
              </a:solidFill>
            </p:spPr>
          </p:sp>
          <p:sp>
            <p:nvSpPr>
              <p:cNvPr name="Freeform 33" id="33"/>
              <p:cNvSpPr/>
              <p:nvPr/>
            </p:nvSpPr>
            <p:spPr>
              <a:xfrm>
                <a:off x="6996369" y="3536375"/>
                <a:ext cx="1349122" cy="183128"/>
              </a:xfrm>
              <a:custGeom>
                <a:avLst/>
                <a:gdLst/>
                <a:ahLst/>
                <a:cxnLst/>
                <a:rect r="r" b="b" t="t" l="l"/>
                <a:pathLst>
                  <a:path h="183128" w="1349122">
                    <a:moveTo>
                      <a:pt x="127000" y="119912"/>
                    </a:moveTo>
                    <a:cubicBezTo>
                      <a:pt x="126843" y="84952"/>
                      <a:pt x="98460" y="56695"/>
                      <a:pt x="63500" y="56695"/>
                    </a:cubicBezTo>
                    <a:cubicBezTo>
                      <a:pt x="28540" y="56695"/>
                      <a:pt x="157" y="84952"/>
                      <a:pt x="0" y="119912"/>
                    </a:cubicBezTo>
                    <a:cubicBezTo>
                      <a:pt x="157" y="154871"/>
                      <a:pt x="28540" y="183128"/>
                      <a:pt x="63500" y="183128"/>
                    </a:cubicBezTo>
                    <a:cubicBezTo>
                      <a:pt x="98460" y="183128"/>
                      <a:pt x="126843" y="154871"/>
                      <a:pt x="127000" y="119912"/>
                    </a:cubicBezTo>
                    <a:close/>
                    <a:moveTo>
                      <a:pt x="61490" y="91407"/>
                    </a:moveTo>
                    <a:lnTo>
                      <a:pt x="65510" y="148416"/>
                    </a:lnTo>
                    <a:lnTo>
                      <a:pt x="1349122" y="57009"/>
                    </a:lnTo>
                    <a:lnTo>
                      <a:pt x="1345102" y="0"/>
                    </a:lnTo>
                    <a:close/>
                  </a:path>
                </a:pathLst>
              </a:custGeom>
              <a:solidFill>
                <a:srgbClr val="FFAF23"/>
              </a:solidFill>
            </p:spPr>
          </p:sp>
          <p:sp>
            <p:nvSpPr>
              <p:cNvPr name="Freeform 34" id="34"/>
              <p:cNvSpPr/>
              <p:nvPr/>
            </p:nvSpPr>
            <p:spPr>
              <a:xfrm>
                <a:off x="8279981" y="3501663"/>
                <a:ext cx="1353960" cy="410884"/>
              </a:xfrm>
              <a:custGeom>
                <a:avLst/>
                <a:gdLst/>
                <a:ahLst/>
                <a:cxnLst/>
                <a:rect r="r" b="b" t="t" l="l"/>
                <a:pathLst>
                  <a:path h="410884" w="1353960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70347" y="35474"/>
                    </a:moveTo>
                    <a:lnTo>
                      <a:pt x="56654" y="90959"/>
                    </a:lnTo>
                    <a:lnTo>
                      <a:pt x="1340267" y="410884"/>
                    </a:lnTo>
                    <a:lnTo>
                      <a:pt x="1353960" y="355399"/>
                    </a:lnTo>
                    <a:close/>
                  </a:path>
                </a:pathLst>
              </a:custGeom>
              <a:solidFill>
                <a:srgbClr val="FFAF23"/>
              </a:solidFill>
            </p:spPr>
          </p:sp>
          <p:sp>
            <p:nvSpPr>
              <p:cNvPr name="Freeform 35" id="35"/>
              <p:cNvSpPr/>
              <p:nvPr/>
            </p:nvSpPr>
            <p:spPr>
              <a:xfrm>
                <a:off x="9563595" y="3821588"/>
                <a:ext cx="1410612" cy="446358"/>
              </a:xfrm>
              <a:custGeom>
                <a:avLst/>
                <a:gdLst/>
                <a:ahLst/>
                <a:cxnLst/>
                <a:rect r="r" b="b" t="t" l="l"/>
                <a:pathLst>
                  <a:path h="446358" w="1410612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70346" y="35474"/>
                    </a:moveTo>
                    <a:lnTo>
                      <a:pt x="56653" y="90959"/>
                    </a:lnTo>
                    <a:lnTo>
                      <a:pt x="1340265" y="410884"/>
                    </a:lnTo>
                    <a:lnTo>
                      <a:pt x="1353959" y="355399"/>
                    </a:lnTo>
                    <a:close/>
                    <a:moveTo>
                      <a:pt x="1410612" y="383142"/>
                    </a:moveTo>
                    <a:cubicBezTo>
                      <a:pt x="1410455" y="348183"/>
                      <a:pt x="1382072" y="319925"/>
                      <a:pt x="1347112" y="319925"/>
                    </a:cubicBezTo>
                    <a:cubicBezTo>
                      <a:pt x="1312152" y="319925"/>
                      <a:pt x="1283768" y="348183"/>
                      <a:pt x="1283612" y="383142"/>
                    </a:cubicBezTo>
                    <a:cubicBezTo>
                      <a:pt x="1283768" y="418101"/>
                      <a:pt x="1312152" y="446358"/>
                      <a:pt x="1347112" y="446358"/>
                    </a:cubicBezTo>
                    <a:cubicBezTo>
                      <a:pt x="1382072" y="446358"/>
                      <a:pt x="1410455" y="418101"/>
                      <a:pt x="1410612" y="383142"/>
                    </a:cubicBezTo>
                    <a:close/>
                  </a:path>
                </a:pathLst>
              </a:custGeom>
              <a:solidFill>
                <a:srgbClr val="FFAF23"/>
              </a:solidFill>
            </p:spPr>
          </p:sp>
          <p:sp>
            <p:nvSpPr>
              <p:cNvPr name="Freeform 36" id="36"/>
              <p:cNvSpPr/>
              <p:nvPr/>
            </p:nvSpPr>
            <p:spPr>
              <a:xfrm>
                <a:off x="578306" y="4255772"/>
                <a:ext cx="1349322" cy="192254"/>
              </a:xfrm>
              <a:custGeom>
                <a:avLst/>
                <a:gdLst/>
                <a:ahLst/>
                <a:cxnLst/>
                <a:rect r="r" b="b" t="t" l="l"/>
                <a:pathLst>
                  <a:path h="192254" w="1349322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65710" y="34727"/>
                    </a:moveTo>
                    <a:lnTo>
                      <a:pt x="61291" y="91706"/>
                    </a:lnTo>
                    <a:lnTo>
                      <a:pt x="1344903" y="192254"/>
                    </a:lnTo>
                    <a:lnTo>
                      <a:pt x="1349323" y="135275"/>
                    </a:lnTo>
                    <a:close/>
                  </a:path>
                </a:pathLst>
              </a:custGeom>
              <a:solidFill>
                <a:srgbClr val="B49800"/>
              </a:solidFill>
            </p:spPr>
          </p:sp>
          <p:sp>
            <p:nvSpPr>
              <p:cNvPr name="Freeform 37" id="37"/>
              <p:cNvSpPr/>
              <p:nvPr/>
            </p:nvSpPr>
            <p:spPr>
              <a:xfrm>
                <a:off x="1861919" y="4185648"/>
                <a:ext cx="1351590" cy="297105"/>
              </a:xfrm>
              <a:custGeom>
                <a:avLst/>
                <a:gdLst/>
                <a:ahLst/>
                <a:cxnLst/>
                <a:rect r="r" b="b" t="t" l="l"/>
                <a:pathLst>
                  <a:path h="297105" w="1351590">
                    <a:moveTo>
                      <a:pt x="127000" y="233888"/>
                    </a:moveTo>
                    <a:cubicBezTo>
                      <a:pt x="126844" y="198929"/>
                      <a:pt x="98459" y="170672"/>
                      <a:pt x="63500" y="170672"/>
                    </a:cubicBezTo>
                    <a:cubicBezTo>
                      <a:pt x="28540" y="170672"/>
                      <a:pt x="156" y="198929"/>
                      <a:pt x="0" y="233888"/>
                    </a:cubicBezTo>
                    <a:cubicBezTo>
                      <a:pt x="156" y="268848"/>
                      <a:pt x="28540" y="297105"/>
                      <a:pt x="63500" y="297105"/>
                    </a:cubicBezTo>
                    <a:cubicBezTo>
                      <a:pt x="98459" y="297105"/>
                      <a:pt x="126844" y="268848"/>
                      <a:pt x="127000" y="233888"/>
                    </a:cubicBezTo>
                    <a:close/>
                    <a:moveTo>
                      <a:pt x="59022" y="205667"/>
                    </a:moveTo>
                    <a:lnTo>
                      <a:pt x="67977" y="262110"/>
                    </a:lnTo>
                    <a:lnTo>
                      <a:pt x="1351590" y="56444"/>
                    </a:lnTo>
                    <a:lnTo>
                      <a:pt x="1342635" y="0"/>
                    </a:lnTo>
                    <a:close/>
                  </a:path>
                </a:pathLst>
              </a:custGeom>
              <a:solidFill>
                <a:srgbClr val="B49800"/>
              </a:solidFill>
            </p:spPr>
          </p:sp>
          <p:sp>
            <p:nvSpPr>
              <p:cNvPr name="Freeform 38" id="38"/>
              <p:cNvSpPr/>
              <p:nvPr/>
            </p:nvSpPr>
            <p:spPr>
              <a:xfrm>
                <a:off x="3145531" y="3834376"/>
                <a:ext cx="1354599" cy="442711"/>
              </a:xfrm>
              <a:custGeom>
                <a:avLst/>
                <a:gdLst/>
                <a:ahLst/>
                <a:cxnLst/>
                <a:rect r="r" b="b" t="t" l="l"/>
                <a:pathLst>
                  <a:path h="442711" w="1354599">
                    <a:moveTo>
                      <a:pt x="127000" y="379494"/>
                    </a:moveTo>
                    <a:cubicBezTo>
                      <a:pt x="126844" y="344535"/>
                      <a:pt x="98460" y="316278"/>
                      <a:pt x="63500" y="316278"/>
                    </a:cubicBezTo>
                    <a:cubicBezTo>
                      <a:pt x="28541" y="316278"/>
                      <a:pt x="157" y="344535"/>
                      <a:pt x="0" y="379494"/>
                    </a:cubicBezTo>
                    <a:cubicBezTo>
                      <a:pt x="157" y="414453"/>
                      <a:pt x="28541" y="442711"/>
                      <a:pt x="63500" y="442711"/>
                    </a:cubicBezTo>
                    <a:cubicBezTo>
                      <a:pt x="98460" y="442711"/>
                      <a:pt x="126844" y="414453"/>
                      <a:pt x="127000" y="379494"/>
                    </a:cubicBezTo>
                    <a:close/>
                    <a:moveTo>
                      <a:pt x="56014" y="351918"/>
                    </a:moveTo>
                    <a:lnTo>
                      <a:pt x="70987" y="407071"/>
                    </a:lnTo>
                    <a:lnTo>
                      <a:pt x="1354599" y="55154"/>
                    </a:lnTo>
                    <a:lnTo>
                      <a:pt x="1339627" y="0"/>
                    </a:lnTo>
                    <a:close/>
                  </a:path>
                </a:pathLst>
              </a:custGeom>
              <a:solidFill>
                <a:srgbClr val="B49800"/>
              </a:solidFill>
            </p:spPr>
          </p:sp>
          <p:sp>
            <p:nvSpPr>
              <p:cNvPr name="Freeform 39" id="39"/>
              <p:cNvSpPr/>
              <p:nvPr/>
            </p:nvSpPr>
            <p:spPr>
              <a:xfrm>
                <a:off x="4429144" y="3798736"/>
                <a:ext cx="1359244" cy="696946"/>
              </a:xfrm>
              <a:custGeom>
                <a:avLst/>
                <a:gdLst/>
                <a:ahLst/>
                <a:cxnLst/>
                <a:rect r="r" b="b" t="t" l="l"/>
                <a:pathLst>
                  <a:path h="696946" w="1359244">
                    <a:moveTo>
                      <a:pt x="127000" y="63217"/>
                    </a:moveTo>
                    <a:cubicBezTo>
                      <a:pt x="126844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7"/>
                    </a:cubicBezTo>
                    <a:close/>
                    <a:moveTo>
                      <a:pt x="75632" y="37345"/>
                    </a:moveTo>
                    <a:lnTo>
                      <a:pt x="51368" y="89089"/>
                    </a:lnTo>
                    <a:lnTo>
                      <a:pt x="1334981" y="696946"/>
                    </a:lnTo>
                    <a:lnTo>
                      <a:pt x="1359244" y="645202"/>
                    </a:lnTo>
                    <a:close/>
                  </a:path>
                </a:pathLst>
              </a:custGeom>
              <a:solidFill>
                <a:srgbClr val="B49800"/>
              </a:solidFill>
            </p:spPr>
          </p:sp>
          <p:sp>
            <p:nvSpPr>
              <p:cNvPr name="Freeform 40" id="40"/>
              <p:cNvSpPr/>
              <p:nvPr/>
            </p:nvSpPr>
            <p:spPr>
              <a:xfrm>
                <a:off x="5712757" y="4336211"/>
                <a:ext cx="1349422" cy="196816"/>
              </a:xfrm>
              <a:custGeom>
                <a:avLst/>
                <a:gdLst/>
                <a:ahLst/>
                <a:cxnLst/>
                <a:rect r="r" b="b" t="t" l="l"/>
                <a:pathLst>
                  <a:path h="196816" w="1349422">
                    <a:moveTo>
                      <a:pt x="127000" y="133600"/>
                    </a:moveTo>
                    <a:cubicBezTo>
                      <a:pt x="126844" y="98640"/>
                      <a:pt x="98459" y="70383"/>
                      <a:pt x="63500" y="70383"/>
                    </a:cubicBezTo>
                    <a:cubicBezTo>
                      <a:pt x="28540" y="70383"/>
                      <a:pt x="156" y="98640"/>
                      <a:pt x="0" y="133600"/>
                    </a:cubicBezTo>
                    <a:cubicBezTo>
                      <a:pt x="156" y="168559"/>
                      <a:pt x="28540" y="196816"/>
                      <a:pt x="63500" y="196816"/>
                    </a:cubicBezTo>
                    <a:cubicBezTo>
                      <a:pt x="98459" y="196816"/>
                      <a:pt x="126844" y="168559"/>
                      <a:pt x="127000" y="133600"/>
                    </a:cubicBezTo>
                    <a:close/>
                    <a:moveTo>
                      <a:pt x="61190" y="105118"/>
                    </a:moveTo>
                    <a:lnTo>
                      <a:pt x="65809" y="162081"/>
                    </a:lnTo>
                    <a:lnTo>
                      <a:pt x="1349422" y="56963"/>
                    </a:lnTo>
                    <a:lnTo>
                      <a:pt x="1344803" y="0"/>
                    </a:lnTo>
                    <a:close/>
                  </a:path>
                </a:pathLst>
              </a:custGeom>
              <a:solidFill>
                <a:srgbClr val="B49800"/>
              </a:solidFill>
            </p:spPr>
          </p:sp>
          <p:sp>
            <p:nvSpPr>
              <p:cNvPr name="Freeform 41" id="41"/>
              <p:cNvSpPr/>
              <p:nvPr/>
            </p:nvSpPr>
            <p:spPr>
              <a:xfrm>
                <a:off x="6996369" y="4301475"/>
                <a:ext cx="1349122" cy="183128"/>
              </a:xfrm>
              <a:custGeom>
                <a:avLst/>
                <a:gdLst/>
                <a:ahLst/>
                <a:cxnLst/>
                <a:rect r="r" b="b" t="t" l="l"/>
                <a:pathLst>
                  <a:path h="183128" w="1349122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4"/>
                      <a:pt x="63500" y="126434"/>
                    </a:cubicBezTo>
                    <a:cubicBezTo>
                      <a:pt x="98460" y="126434"/>
                      <a:pt x="126843" y="98176"/>
                      <a:pt x="127000" y="63217"/>
                    </a:cubicBezTo>
                    <a:close/>
                    <a:moveTo>
                      <a:pt x="65510" y="34713"/>
                    </a:moveTo>
                    <a:lnTo>
                      <a:pt x="61490" y="91722"/>
                    </a:lnTo>
                    <a:lnTo>
                      <a:pt x="1345102" y="183129"/>
                    </a:lnTo>
                    <a:lnTo>
                      <a:pt x="1349122" y="126120"/>
                    </a:lnTo>
                    <a:close/>
                  </a:path>
                </a:pathLst>
              </a:custGeom>
              <a:solidFill>
                <a:srgbClr val="B49800"/>
              </a:solidFill>
            </p:spPr>
          </p:sp>
          <p:sp>
            <p:nvSpPr>
              <p:cNvPr name="Freeform 42" id="42"/>
              <p:cNvSpPr/>
              <p:nvPr/>
            </p:nvSpPr>
            <p:spPr>
              <a:xfrm>
                <a:off x="8279981" y="4140272"/>
                <a:ext cx="1353309" cy="379044"/>
              </a:xfrm>
              <a:custGeom>
                <a:avLst/>
                <a:gdLst/>
                <a:ahLst/>
                <a:cxnLst/>
                <a:rect r="r" b="b" t="t" l="l"/>
                <a:pathLst>
                  <a:path h="379044" w="1353309">
                    <a:moveTo>
                      <a:pt x="127000" y="315827"/>
                    </a:moveTo>
                    <a:cubicBezTo>
                      <a:pt x="126844" y="280868"/>
                      <a:pt x="98460" y="252611"/>
                      <a:pt x="63500" y="252611"/>
                    </a:cubicBezTo>
                    <a:cubicBezTo>
                      <a:pt x="28541" y="252611"/>
                      <a:pt x="157" y="280868"/>
                      <a:pt x="0" y="315827"/>
                    </a:cubicBezTo>
                    <a:cubicBezTo>
                      <a:pt x="157" y="350786"/>
                      <a:pt x="28541" y="379044"/>
                      <a:pt x="63500" y="379044"/>
                    </a:cubicBezTo>
                    <a:cubicBezTo>
                      <a:pt x="98460" y="379044"/>
                      <a:pt x="126844" y="350786"/>
                      <a:pt x="127000" y="315827"/>
                    </a:cubicBezTo>
                    <a:close/>
                    <a:moveTo>
                      <a:pt x="57305" y="287932"/>
                    </a:moveTo>
                    <a:lnTo>
                      <a:pt x="69697" y="343723"/>
                    </a:lnTo>
                    <a:lnTo>
                      <a:pt x="1353309" y="55790"/>
                    </a:lnTo>
                    <a:lnTo>
                      <a:pt x="1340917" y="0"/>
                    </a:lnTo>
                    <a:close/>
                  </a:path>
                </a:pathLst>
              </a:custGeom>
              <a:solidFill>
                <a:srgbClr val="B49800"/>
              </a:solidFill>
            </p:spPr>
          </p:sp>
          <p:sp>
            <p:nvSpPr>
              <p:cNvPr name="Freeform 43" id="43"/>
              <p:cNvSpPr/>
              <p:nvPr/>
            </p:nvSpPr>
            <p:spPr>
              <a:xfrm>
                <a:off x="9563595" y="4054676"/>
                <a:ext cx="1410612" cy="176707"/>
              </a:xfrm>
              <a:custGeom>
                <a:avLst/>
                <a:gdLst/>
                <a:ahLst/>
                <a:cxnLst/>
                <a:rect r="r" b="b" t="t" l="l"/>
                <a:pathLst>
                  <a:path h="176707" w="1410612">
                    <a:moveTo>
                      <a:pt x="127000" y="113491"/>
                    </a:moveTo>
                    <a:cubicBezTo>
                      <a:pt x="126843" y="78532"/>
                      <a:pt x="98459" y="50274"/>
                      <a:pt x="63500" y="50274"/>
                    </a:cubicBezTo>
                    <a:cubicBezTo>
                      <a:pt x="28540" y="50274"/>
                      <a:pt x="156" y="78532"/>
                      <a:pt x="0" y="113491"/>
                    </a:cubicBezTo>
                    <a:cubicBezTo>
                      <a:pt x="156" y="148450"/>
                      <a:pt x="28540" y="176708"/>
                      <a:pt x="63500" y="176708"/>
                    </a:cubicBezTo>
                    <a:cubicBezTo>
                      <a:pt x="98459" y="176708"/>
                      <a:pt x="126843" y="148450"/>
                      <a:pt x="127000" y="113491"/>
                    </a:cubicBezTo>
                    <a:close/>
                    <a:moveTo>
                      <a:pt x="62392" y="84937"/>
                    </a:moveTo>
                    <a:lnTo>
                      <a:pt x="64606" y="142044"/>
                    </a:lnTo>
                    <a:lnTo>
                      <a:pt x="1348220" y="91771"/>
                    </a:lnTo>
                    <a:lnTo>
                      <a:pt x="1346004" y="34664"/>
                    </a:lnTo>
                    <a:close/>
                    <a:moveTo>
                      <a:pt x="1410612" y="63217"/>
                    </a:moveTo>
                    <a:cubicBezTo>
                      <a:pt x="1410455" y="28258"/>
                      <a:pt x="1382072" y="0"/>
                      <a:pt x="1347112" y="0"/>
                    </a:cubicBezTo>
                    <a:cubicBezTo>
                      <a:pt x="1312152" y="0"/>
                      <a:pt x="1283768" y="28258"/>
                      <a:pt x="1283612" y="63217"/>
                    </a:cubicBezTo>
                    <a:cubicBezTo>
                      <a:pt x="1283768" y="98176"/>
                      <a:pt x="1312152" y="126434"/>
                      <a:pt x="1347112" y="126434"/>
                    </a:cubicBezTo>
                    <a:cubicBezTo>
                      <a:pt x="1382072" y="126434"/>
                      <a:pt x="1410455" y="98176"/>
                      <a:pt x="1410612" y="63217"/>
                    </a:cubicBezTo>
                    <a:close/>
                  </a:path>
                </a:pathLst>
              </a:custGeom>
              <a:solidFill>
                <a:srgbClr val="B49800"/>
              </a:solidFill>
            </p:spPr>
          </p:sp>
          <p:sp>
            <p:nvSpPr>
              <p:cNvPr name="Freeform 44" id="44"/>
              <p:cNvSpPr/>
              <p:nvPr/>
            </p:nvSpPr>
            <p:spPr>
              <a:xfrm>
                <a:off x="578306" y="3025502"/>
                <a:ext cx="1364168" cy="1050489"/>
              </a:xfrm>
              <a:custGeom>
                <a:avLst/>
                <a:gdLst/>
                <a:ahLst/>
                <a:cxnLst/>
                <a:rect r="r" b="b" t="t" l="l"/>
                <a:pathLst>
                  <a:path h="1050489" w="1364168">
                    <a:moveTo>
                      <a:pt x="127000" y="987273"/>
                    </a:moveTo>
                    <a:cubicBezTo>
                      <a:pt x="126844" y="952314"/>
                      <a:pt x="98460" y="924056"/>
                      <a:pt x="63500" y="924056"/>
                    </a:cubicBezTo>
                    <a:cubicBezTo>
                      <a:pt x="28541" y="924056"/>
                      <a:pt x="157" y="952314"/>
                      <a:pt x="0" y="987273"/>
                    </a:cubicBezTo>
                    <a:cubicBezTo>
                      <a:pt x="157" y="1022232"/>
                      <a:pt x="28541" y="1050490"/>
                      <a:pt x="63500" y="1050490"/>
                    </a:cubicBezTo>
                    <a:cubicBezTo>
                      <a:pt x="98460" y="1050490"/>
                      <a:pt x="126844" y="1022232"/>
                      <a:pt x="127000" y="987273"/>
                    </a:cubicBezTo>
                    <a:close/>
                    <a:moveTo>
                      <a:pt x="46445" y="964346"/>
                    </a:moveTo>
                    <a:lnTo>
                      <a:pt x="80556" y="1010199"/>
                    </a:lnTo>
                    <a:lnTo>
                      <a:pt x="1364168" y="45854"/>
                    </a:lnTo>
                    <a:lnTo>
                      <a:pt x="1330057" y="0"/>
                    </a:lnTo>
                    <a:close/>
                  </a:path>
                </a:pathLst>
              </a:custGeom>
              <a:solidFill>
                <a:srgbClr val="727D00"/>
              </a:solidFill>
            </p:spPr>
          </p:sp>
          <p:sp>
            <p:nvSpPr>
              <p:cNvPr name="Freeform 45" id="45"/>
              <p:cNvSpPr/>
              <p:nvPr/>
            </p:nvSpPr>
            <p:spPr>
              <a:xfrm>
                <a:off x="1861919" y="553495"/>
                <a:ext cx="1372440" cy="2558151"/>
              </a:xfrm>
              <a:custGeom>
                <a:avLst/>
                <a:gdLst/>
                <a:ahLst/>
                <a:cxnLst/>
                <a:rect r="r" b="b" t="t" l="l"/>
                <a:pathLst>
                  <a:path h="2558151" w="1372440">
                    <a:moveTo>
                      <a:pt x="127000" y="2494934"/>
                    </a:moveTo>
                    <a:cubicBezTo>
                      <a:pt x="126844" y="2459975"/>
                      <a:pt x="98459" y="2431717"/>
                      <a:pt x="63500" y="2431717"/>
                    </a:cubicBezTo>
                    <a:cubicBezTo>
                      <a:pt x="28540" y="2431717"/>
                      <a:pt x="156" y="2459975"/>
                      <a:pt x="0" y="2494934"/>
                    </a:cubicBezTo>
                    <a:cubicBezTo>
                      <a:pt x="156" y="2529893"/>
                      <a:pt x="28540" y="2558151"/>
                      <a:pt x="63500" y="2558151"/>
                    </a:cubicBezTo>
                    <a:cubicBezTo>
                      <a:pt x="98459" y="2558151"/>
                      <a:pt x="126844" y="2529893"/>
                      <a:pt x="127000" y="2494934"/>
                    </a:cubicBezTo>
                    <a:close/>
                    <a:moveTo>
                      <a:pt x="38172" y="2481704"/>
                    </a:moveTo>
                    <a:lnTo>
                      <a:pt x="88828" y="2508164"/>
                    </a:lnTo>
                    <a:lnTo>
                      <a:pt x="1372440" y="26459"/>
                    </a:lnTo>
                    <a:lnTo>
                      <a:pt x="1321785" y="0"/>
                    </a:lnTo>
                    <a:close/>
                  </a:path>
                </a:pathLst>
              </a:custGeom>
              <a:solidFill>
                <a:srgbClr val="727D00"/>
              </a:solidFill>
            </p:spPr>
          </p:sp>
          <p:sp>
            <p:nvSpPr>
              <p:cNvPr name="Freeform 46" id="46"/>
              <p:cNvSpPr/>
              <p:nvPr/>
            </p:nvSpPr>
            <p:spPr>
              <a:xfrm>
                <a:off x="3145531" y="503508"/>
                <a:ext cx="1365251" cy="1150190"/>
              </a:xfrm>
              <a:custGeom>
                <a:avLst/>
                <a:gdLst/>
                <a:ahLst/>
                <a:cxnLst/>
                <a:rect r="r" b="b" t="t" l="l"/>
                <a:pathLst>
                  <a:path h="1150190" w="1365251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81639" y="41136"/>
                    </a:moveTo>
                    <a:lnTo>
                      <a:pt x="45362" y="85297"/>
                    </a:lnTo>
                    <a:lnTo>
                      <a:pt x="1328975" y="1150190"/>
                    </a:lnTo>
                    <a:lnTo>
                      <a:pt x="1365251" y="1106030"/>
                    </a:lnTo>
                    <a:close/>
                  </a:path>
                </a:pathLst>
              </a:custGeom>
              <a:solidFill>
                <a:srgbClr val="727D00"/>
              </a:solidFill>
            </p:spPr>
          </p:sp>
          <p:sp>
            <p:nvSpPr>
              <p:cNvPr name="Freeform 47" id="47"/>
              <p:cNvSpPr/>
              <p:nvPr/>
            </p:nvSpPr>
            <p:spPr>
              <a:xfrm>
                <a:off x="4429144" y="1568401"/>
                <a:ext cx="1368195" cy="1499317"/>
              </a:xfrm>
              <a:custGeom>
                <a:avLst/>
                <a:gdLst/>
                <a:ahLst/>
                <a:cxnLst/>
                <a:rect r="r" b="b" t="t" l="l"/>
                <a:pathLst>
                  <a:path h="1499317" w="1368195">
                    <a:moveTo>
                      <a:pt x="127000" y="63217"/>
                    </a:moveTo>
                    <a:cubicBezTo>
                      <a:pt x="126844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59" y="126434"/>
                      <a:pt x="126844" y="98176"/>
                      <a:pt x="127000" y="63217"/>
                    </a:cubicBezTo>
                    <a:close/>
                    <a:moveTo>
                      <a:pt x="84582" y="43928"/>
                    </a:moveTo>
                    <a:lnTo>
                      <a:pt x="42418" y="82506"/>
                    </a:lnTo>
                    <a:lnTo>
                      <a:pt x="1326030" y="1499317"/>
                    </a:lnTo>
                    <a:lnTo>
                      <a:pt x="1368195" y="1460739"/>
                    </a:lnTo>
                    <a:close/>
                  </a:path>
                </a:pathLst>
              </a:custGeom>
              <a:solidFill>
                <a:srgbClr val="727D00"/>
              </a:solidFill>
            </p:spPr>
          </p:sp>
          <p:sp>
            <p:nvSpPr>
              <p:cNvPr name="Freeform 48" id="48"/>
              <p:cNvSpPr/>
              <p:nvPr/>
            </p:nvSpPr>
            <p:spPr>
              <a:xfrm>
                <a:off x="5712757" y="2985212"/>
                <a:ext cx="1364116" cy="1045957"/>
              </a:xfrm>
              <a:custGeom>
                <a:avLst/>
                <a:gdLst/>
                <a:ahLst/>
                <a:cxnLst/>
                <a:rect r="r" b="b" t="t" l="l"/>
                <a:pathLst>
                  <a:path h="1045957" w="1364116">
                    <a:moveTo>
                      <a:pt x="127000" y="63217"/>
                    </a:moveTo>
                    <a:cubicBezTo>
                      <a:pt x="126844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59" y="126434"/>
                      <a:pt x="126844" y="98176"/>
                      <a:pt x="127000" y="63217"/>
                    </a:cubicBezTo>
                    <a:close/>
                    <a:moveTo>
                      <a:pt x="80503" y="40252"/>
                    </a:moveTo>
                    <a:lnTo>
                      <a:pt x="46496" y="86183"/>
                    </a:lnTo>
                    <a:lnTo>
                      <a:pt x="1330108" y="1045958"/>
                    </a:lnTo>
                    <a:lnTo>
                      <a:pt x="1364116" y="1000027"/>
                    </a:lnTo>
                    <a:close/>
                  </a:path>
                </a:pathLst>
              </a:custGeom>
              <a:solidFill>
                <a:srgbClr val="727D00"/>
              </a:solidFill>
            </p:spPr>
          </p:sp>
          <p:sp>
            <p:nvSpPr>
              <p:cNvPr name="Freeform 49" id="49"/>
              <p:cNvSpPr/>
              <p:nvPr/>
            </p:nvSpPr>
            <p:spPr>
              <a:xfrm>
                <a:off x="6996369" y="3424371"/>
                <a:ext cx="1358403" cy="647050"/>
              </a:xfrm>
              <a:custGeom>
                <a:avLst/>
                <a:gdLst/>
                <a:ahLst/>
                <a:cxnLst/>
                <a:rect r="r" b="b" t="t" l="l"/>
                <a:pathLst>
                  <a:path h="647050" w="1358403">
                    <a:moveTo>
                      <a:pt x="127000" y="583833"/>
                    </a:moveTo>
                    <a:cubicBezTo>
                      <a:pt x="126843" y="548874"/>
                      <a:pt x="98460" y="520616"/>
                      <a:pt x="63500" y="520616"/>
                    </a:cubicBezTo>
                    <a:cubicBezTo>
                      <a:pt x="28540" y="520616"/>
                      <a:pt x="157" y="548874"/>
                      <a:pt x="0" y="583833"/>
                    </a:cubicBezTo>
                    <a:cubicBezTo>
                      <a:pt x="157" y="618792"/>
                      <a:pt x="28540" y="647050"/>
                      <a:pt x="63500" y="647050"/>
                    </a:cubicBezTo>
                    <a:cubicBezTo>
                      <a:pt x="98460" y="647050"/>
                      <a:pt x="126843" y="618792"/>
                      <a:pt x="127000" y="583833"/>
                    </a:cubicBezTo>
                    <a:close/>
                    <a:moveTo>
                      <a:pt x="52209" y="557584"/>
                    </a:moveTo>
                    <a:lnTo>
                      <a:pt x="74791" y="610083"/>
                    </a:lnTo>
                    <a:lnTo>
                      <a:pt x="1358403" y="52499"/>
                    </a:lnTo>
                    <a:lnTo>
                      <a:pt x="1335822" y="0"/>
                    </a:lnTo>
                    <a:close/>
                  </a:path>
                </a:pathLst>
              </a:custGeom>
              <a:solidFill>
                <a:srgbClr val="727D00"/>
              </a:solidFill>
            </p:spPr>
          </p:sp>
          <p:sp>
            <p:nvSpPr>
              <p:cNvPr name="Freeform 50" id="50"/>
              <p:cNvSpPr/>
              <p:nvPr/>
            </p:nvSpPr>
            <p:spPr>
              <a:xfrm>
                <a:off x="8279981" y="3021137"/>
                <a:ext cx="1355580" cy="492700"/>
              </a:xfrm>
              <a:custGeom>
                <a:avLst/>
                <a:gdLst/>
                <a:ahLst/>
                <a:cxnLst/>
                <a:rect r="r" b="b" t="t" l="l"/>
                <a:pathLst>
                  <a:path h="492700" w="1355580">
                    <a:moveTo>
                      <a:pt x="127000" y="429483"/>
                    </a:moveTo>
                    <a:cubicBezTo>
                      <a:pt x="126844" y="394524"/>
                      <a:pt x="98460" y="366267"/>
                      <a:pt x="63500" y="366267"/>
                    </a:cubicBezTo>
                    <a:cubicBezTo>
                      <a:pt x="28541" y="366267"/>
                      <a:pt x="157" y="394524"/>
                      <a:pt x="0" y="429483"/>
                    </a:cubicBezTo>
                    <a:cubicBezTo>
                      <a:pt x="157" y="464442"/>
                      <a:pt x="28541" y="492700"/>
                      <a:pt x="63500" y="492700"/>
                    </a:cubicBezTo>
                    <a:cubicBezTo>
                      <a:pt x="98460" y="492700"/>
                      <a:pt x="126844" y="464442"/>
                      <a:pt x="127000" y="429483"/>
                    </a:cubicBezTo>
                    <a:close/>
                    <a:moveTo>
                      <a:pt x="55033" y="402192"/>
                    </a:moveTo>
                    <a:lnTo>
                      <a:pt x="71968" y="456775"/>
                    </a:lnTo>
                    <a:lnTo>
                      <a:pt x="1355580" y="54584"/>
                    </a:lnTo>
                    <a:lnTo>
                      <a:pt x="1338646" y="0"/>
                    </a:lnTo>
                    <a:close/>
                  </a:path>
                </a:pathLst>
              </a:custGeom>
              <a:solidFill>
                <a:srgbClr val="727D00"/>
              </a:solidFill>
            </p:spPr>
          </p:sp>
          <p:sp>
            <p:nvSpPr>
              <p:cNvPr name="Freeform 51" id="51"/>
              <p:cNvSpPr/>
              <p:nvPr/>
            </p:nvSpPr>
            <p:spPr>
              <a:xfrm>
                <a:off x="9563595" y="2930368"/>
                <a:ext cx="1410612" cy="181278"/>
              </a:xfrm>
              <a:custGeom>
                <a:avLst/>
                <a:gdLst/>
                <a:ahLst/>
                <a:cxnLst/>
                <a:rect r="r" b="b" t="t" l="l"/>
                <a:pathLst>
                  <a:path h="181278" w="1410612">
                    <a:moveTo>
                      <a:pt x="127000" y="118061"/>
                    </a:moveTo>
                    <a:cubicBezTo>
                      <a:pt x="126843" y="83102"/>
                      <a:pt x="98459" y="54844"/>
                      <a:pt x="63500" y="54844"/>
                    </a:cubicBezTo>
                    <a:cubicBezTo>
                      <a:pt x="28540" y="54844"/>
                      <a:pt x="156" y="83102"/>
                      <a:pt x="0" y="118061"/>
                    </a:cubicBezTo>
                    <a:cubicBezTo>
                      <a:pt x="156" y="153020"/>
                      <a:pt x="28540" y="181278"/>
                      <a:pt x="63500" y="181278"/>
                    </a:cubicBezTo>
                    <a:cubicBezTo>
                      <a:pt x="98459" y="181278"/>
                      <a:pt x="126843" y="153020"/>
                      <a:pt x="127000" y="118061"/>
                    </a:cubicBezTo>
                    <a:close/>
                    <a:moveTo>
                      <a:pt x="62291" y="89512"/>
                    </a:moveTo>
                    <a:lnTo>
                      <a:pt x="64707" y="146610"/>
                    </a:lnTo>
                    <a:lnTo>
                      <a:pt x="1348320" y="91766"/>
                    </a:lnTo>
                    <a:lnTo>
                      <a:pt x="1345904" y="34667"/>
                    </a:lnTo>
                    <a:close/>
                    <a:moveTo>
                      <a:pt x="1410612" y="63217"/>
                    </a:moveTo>
                    <a:cubicBezTo>
                      <a:pt x="1410455" y="28257"/>
                      <a:pt x="1382072" y="0"/>
                      <a:pt x="1347112" y="0"/>
                    </a:cubicBezTo>
                    <a:cubicBezTo>
                      <a:pt x="1312152" y="0"/>
                      <a:pt x="1283768" y="28257"/>
                      <a:pt x="1283612" y="63217"/>
                    </a:cubicBezTo>
                    <a:cubicBezTo>
                      <a:pt x="1283768" y="98176"/>
                      <a:pt x="1312152" y="126433"/>
                      <a:pt x="1347112" y="126433"/>
                    </a:cubicBezTo>
                    <a:cubicBezTo>
                      <a:pt x="1382072" y="126433"/>
                      <a:pt x="1410455" y="98176"/>
                      <a:pt x="1410612" y="63217"/>
                    </a:cubicBezTo>
                    <a:close/>
                  </a:path>
                </a:pathLst>
              </a:custGeom>
              <a:solidFill>
                <a:srgbClr val="727D00"/>
              </a:solidFill>
            </p:spPr>
          </p:sp>
        </p:grpSp>
      </p:grpSp>
      <p:sp>
        <p:nvSpPr>
          <p:cNvPr name="TextBox 52" id="52"/>
          <p:cNvSpPr txBox="true"/>
          <p:nvPr/>
        </p:nvSpPr>
        <p:spPr>
          <a:xfrm rot="-5400000">
            <a:off x="-1662753" y="3064592"/>
            <a:ext cx="4115113" cy="174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8"/>
              </a:lnSpc>
            </a:pPr>
            <a:r>
              <a:rPr lang="en-US" sz="1006" spc="372">
                <a:solidFill>
                  <a:srgbClr val="FFFFFF"/>
                </a:solidFill>
                <a:latin typeface="Lato"/>
              </a:rPr>
              <a:t>VALORES RESULTANTES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491561" y="5910773"/>
            <a:ext cx="4229100" cy="1298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1"/>
              </a:lnSpc>
            </a:pPr>
            <a:r>
              <a:rPr lang="en-US" sz="2515">
                <a:solidFill>
                  <a:srgbClr val="FFFFFF"/>
                </a:solidFill>
                <a:latin typeface="Arvo Bold"/>
              </a:rPr>
              <a:t>Niveles basados en la demanda por parte de los consumidores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DAENXTjbHoY</dc:identifier>
  <dcterms:modified xsi:type="dcterms:W3CDTF">2011-08-01T06:04:30Z</dcterms:modified>
  <cp:revision>1</cp:revision>
</cp:coreProperties>
</file>