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2" d="100"/>
          <a:sy n="82" d="100"/>
        </p:scale>
        <p:origin x="5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769E5-B763-9C41-A72F-657D52F5E881}" type="datetimeFigureOut">
              <a:rPr lang="en-US" smtClean="0"/>
              <a:t>6/17/2017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17A7D-2EA1-364B-BC10-2B72A63DC5A8}" type="slidenum">
              <a:rPr lang="en-US" smtClean="0"/>
              <a:t>‹#›</a:t>
            </a:fld>
            <a:endParaRPr lang="en-US"/>
          </a:p>
        </p:txBody>
      </p:sp>
    </p:spTree>
    <p:extLst>
      <p:ext uri="{BB962C8B-B14F-4D97-AF65-F5344CB8AC3E}">
        <p14:creationId xmlns:p14="http://schemas.microsoft.com/office/powerpoint/2010/main" val="208681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41930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3310A3-6780-4DDA-9138-94A4B74992FF}"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22139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09920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506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59337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65374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270776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381456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9011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05300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84411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310A3-6780-4DDA-9138-94A4B74992FF}"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135759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310A3-6780-4DDA-9138-94A4B74992FF}" type="datetimeFigureOut">
              <a:rPr lang="en-US" smtClean="0"/>
              <a:t>6/17/2017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343784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307487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378752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C3310A3-6780-4DDA-9138-94A4B74992FF}" type="datetimeFigureOut">
              <a:rPr lang="en-US" smtClean="0"/>
              <a:t>6/17/2017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84969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3310A3-6780-4DDA-9138-94A4B74992FF}"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6AD8E-F267-4056-9D9F-33FC9B98F53C}" type="slidenum">
              <a:rPr lang="en-US" smtClean="0"/>
              <a:t>‹#›</a:t>
            </a:fld>
            <a:endParaRPr lang="en-US"/>
          </a:p>
        </p:txBody>
      </p:sp>
    </p:spTree>
    <p:extLst>
      <p:ext uri="{BB962C8B-B14F-4D97-AF65-F5344CB8AC3E}">
        <p14:creationId xmlns:p14="http://schemas.microsoft.com/office/powerpoint/2010/main" val="263648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3310A3-6780-4DDA-9138-94A4B74992FF}" type="datetimeFigureOut">
              <a:rPr lang="en-US" smtClean="0"/>
              <a:t>6/17/2017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06AD8E-F267-4056-9D9F-33FC9B98F53C}" type="slidenum">
              <a:rPr lang="en-US" smtClean="0"/>
              <a:t>‹#›</a:t>
            </a:fld>
            <a:endParaRPr lang="en-US"/>
          </a:p>
        </p:txBody>
      </p:sp>
    </p:spTree>
    <p:extLst>
      <p:ext uri="{BB962C8B-B14F-4D97-AF65-F5344CB8AC3E}">
        <p14:creationId xmlns:p14="http://schemas.microsoft.com/office/powerpoint/2010/main" val="2982996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89" y="2274594"/>
            <a:ext cx="8495070" cy="1784402"/>
          </a:xfrm>
        </p:spPr>
        <p:txBody>
          <a:bodyPr anchor="b">
            <a:normAutofit/>
          </a:bodyPr>
          <a:lstStyle/>
          <a:p>
            <a:pPr algn="ctr"/>
            <a:r>
              <a:rPr lang="en-US" dirty="0">
                <a:solidFill>
                  <a:srgbClr val="FFFFFF"/>
                </a:solidFill>
              </a:rPr>
              <a:t>Jr </a:t>
            </a:r>
            <a:r>
              <a:rPr lang="en-US" dirty="0" err="1">
                <a:solidFill>
                  <a:srgbClr val="FFFFFF"/>
                </a:solidFill>
              </a:rPr>
              <a:t>DevBook</a:t>
            </a:r>
            <a:endParaRPr lang="en-US" dirty="0">
              <a:solidFill>
                <a:srgbClr val="FFFFFF"/>
              </a:solidFill>
            </a:endParaRPr>
          </a:p>
        </p:txBody>
      </p:sp>
      <p:sp>
        <p:nvSpPr>
          <p:cNvPr id="3" name="Subtitle 2"/>
          <p:cNvSpPr>
            <a:spLocks noGrp="1"/>
          </p:cNvSpPr>
          <p:nvPr>
            <p:ph type="subTitle" idx="1"/>
          </p:nvPr>
        </p:nvSpPr>
        <p:spPr>
          <a:xfrm>
            <a:off x="1811889" y="4234723"/>
            <a:ext cx="8495070" cy="904005"/>
          </a:xfrm>
        </p:spPr>
        <p:txBody>
          <a:bodyPr>
            <a:normAutofit/>
          </a:bodyPr>
          <a:lstStyle/>
          <a:p>
            <a:pPr algn="ctr"/>
            <a:r>
              <a:rPr lang="en-US" dirty="0">
                <a:solidFill>
                  <a:srgbClr val="FFFFFF"/>
                </a:solidFill>
              </a:rPr>
              <a:t>Bringing Junior Developers together to learn and improve each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644" y="130783"/>
            <a:ext cx="1968084" cy="1968084"/>
          </a:xfrm>
          <a:prstGeom prst="rect">
            <a:avLst/>
          </a:prstGeom>
        </p:spPr>
      </p:pic>
      <p:sp>
        <p:nvSpPr>
          <p:cNvPr id="6" name="Subtitle 2"/>
          <p:cNvSpPr txBox="1">
            <a:spLocks/>
          </p:cNvSpPr>
          <p:nvPr/>
        </p:nvSpPr>
        <p:spPr>
          <a:xfrm>
            <a:off x="1964289" y="5314455"/>
            <a:ext cx="8495070" cy="67919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endParaRPr lang="en-US" b="1" dirty="0">
              <a:solidFill>
                <a:srgbClr val="FFFFFF"/>
              </a:solidFill>
            </a:endParaRPr>
          </a:p>
        </p:txBody>
      </p:sp>
      <p:sp>
        <p:nvSpPr>
          <p:cNvPr id="8" name="TextBox 7"/>
          <p:cNvSpPr txBox="1"/>
          <p:nvPr/>
        </p:nvSpPr>
        <p:spPr>
          <a:xfrm>
            <a:off x="4209001" y="5555258"/>
            <a:ext cx="3549370" cy="369332"/>
          </a:xfrm>
          <a:prstGeom prst="rect">
            <a:avLst/>
          </a:prstGeom>
          <a:noFill/>
        </p:spPr>
        <p:txBody>
          <a:bodyPr wrap="none" rtlCol="0">
            <a:spAutoFit/>
          </a:bodyPr>
          <a:lstStyle/>
          <a:p>
            <a:r>
              <a:rPr lang="en-US" dirty="0"/>
              <a:t>BY: Ted, </a:t>
            </a:r>
            <a:r>
              <a:rPr lang="en-US" dirty="0" err="1"/>
              <a:t>Tolu</a:t>
            </a:r>
            <a:r>
              <a:rPr lang="en-US" dirty="0"/>
              <a:t>, Paul, Zac, Daniel</a:t>
            </a:r>
          </a:p>
        </p:txBody>
      </p:sp>
    </p:spTree>
    <p:extLst>
      <p:ext uri="{BB962C8B-B14F-4D97-AF65-F5344CB8AC3E}">
        <p14:creationId xmlns:p14="http://schemas.microsoft.com/office/powerpoint/2010/main" val="1726561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Our Mission	</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At Jr </a:t>
            </a:r>
            <a:r>
              <a:rPr lang="en-US" dirty="0" err="1"/>
              <a:t>DevBook</a:t>
            </a:r>
            <a:r>
              <a:rPr lang="en-US" dirty="0"/>
              <a:t> we’re here to be a connecting point for junior developers! Most of us are afraid of showing our work to the public but, this comes to an end today!!</a:t>
            </a:r>
          </a:p>
          <a:p>
            <a:endParaRPr lang="en-US" dirty="0"/>
          </a:p>
          <a:p>
            <a:r>
              <a:rPr lang="en-US" dirty="0"/>
              <a:t>Our Mission is to be a platform where developers can share and collaborate with their peers about their work and get real-time feedback to better their development skills. </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84" y="1473023"/>
            <a:ext cx="994996" cy="994996"/>
          </a:xfrm>
          <a:prstGeom prst="rect">
            <a:avLst/>
          </a:prstGeom>
          <a:noFill/>
        </p:spPr>
      </p:pic>
    </p:spTree>
    <p:extLst>
      <p:ext uri="{BB962C8B-B14F-4D97-AF65-F5344CB8AC3E}">
        <p14:creationId xmlns:p14="http://schemas.microsoft.com/office/powerpoint/2010/main" val="31978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algn="ctr"/>
            <a:r>
              <a:rPr lang="en-US" dirty="0"/>
              <a:t>Simple 3 Steps</a:t>
            </a:r>
            <a:r>
              <a:rPr lang="mr-IN" dirty="0"/>
              <a:t>…</a:t>
            </a:r>
            <a:endParaRPr lang="en-US" dirty="0"/>
          </a:p>
        </p:txBody>
      </p:sp>
      <p:sp>
        <p:nvSpPr>
          <p:cNvPr id="3" name="Content Placeholder 2"/>
          <p:cNvSpPr>
            <a:spLocks noGrp="1"/>
          </p:cNvSpPr>
          <p:nvPr>
            <p:ph idx="1"/>
          </p:nvPr>
        </p:nvSpPr>
        <p:spPr>
          <a:xfrm>
            <a:off x="1103312" y="2950989"/>
            <a:ext cx="8946541" cy="4195481"/>
          </a:xfrm>
        </p:spPr>
        <p:txBody>
          <a:bodyPr/>
          <a:lstStyle/>
          <a:p>
            <a:r>
              <a:rPr lang="en-US" dirty="0"/>
              <a:t>We keep it simple to create an account all we need is your email address., username, password, and a gorgeous photo of you (or your dog). </a:t>
            </a:r>
          </a:p>
          <a:p>
            <a:endParaRPr lang="en-US" dirty="0"/>
          </a:p>
          <a:p>
            <a:r>
              <a:rPr lang="en-US" dirty="0"/>
              <a:t>Once you’ve created your account, you’ll be able post your projects, like other cool projects and comment on other interesting projects that appear in your newsfeed. </a:t>
            </a:r>
          </a:p>
          <a:p>
            <a:endParaRPr lang="en-US" dirty="0"/>
          </a:p>
          <a:p>
            <a:r>
              <a:rPr lang="en-US" dirty="0"/>
              <a:t>Let’s dig a little deeper shall we?</a:t>
            </a:r>
            <a:r>
              <a:rPr lang="mr-IN" dirty="0"/>
              <a:t>…</a:t>
            </a:r>
            <a:r>
              <a:rPr lang="en-US" dirty="0"/>
              <a:t>.</a:t>
            </a:r>
          </a:p>
          <a:p>
            <a:endParaRPr lang="en-US" dirty="0"/>
          </a:p>
        </p:txBody>
      </p:sp>
      <p:sp>
        <p:nvSpPr>
          <p:cNvPr id="4" name="Rectangle 3"/>
          <p:cNvSpPr/>
          <p:nvPr/>
        </p:nvSpPr>
        <p:spPr>
          <a:xfrm>
            <a:off x="3158993" y="1710861"/>
            <a:ext cx="1226634" cy="93560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Sign up</a:t>
            </a:r>
          </a:p>
        </p:txBody>
      </p:sp>
      <p:sp>
        <p:nvSpPr>
          <p:cNvPr id="5" name="Rectangle 4"/>
          <p:cNvSpPr/>
          <p:nvPr/>
        </p:nvSpPr>
        <p:spPr>
          <a:xfrm>
            <a:off x="5050983" y="1689651"/>
            <a:ext cx="1226634" cy="93560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Create Account</a:t>
            </a:r>
          </a:p>
        </p:txBody>
      </p:sp>
      <p:cxnSp>
        <p:nvCxnSpPr>
          <p:cNvPr id="7" name="Straight Arrow Connector 6"/>
          <p:cNvCxnSpPr>
            <a:stCxn id="4" idx="3"/>
          </p:cNvCxnSpPr>
          <p:nvPr/>
        </p:nvCxnSpPr>
        <p:spPr>
          <a:xfrm flipV="1">
            <a:off x="4385627" y="2178665"/>
            <a:ext cx="66535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004279" y="1710860"/>
            <a:ext cx="1226634" cy="93560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Start Posting!</a:t>
            </a:r>
          </a:p>
        </p:txBody>
      </p:sp>
      <p:cxnSp>
        <p:nvCxnSpPr>
          <p:cNvPr id="9" name="Straight Arrow Connector 8"/>
          <p:cNvCxnSpPr/>
          <p:nvPr/>
        </p:nvCxnSpPr>
        <p:spPr>
          <a:xfrm flipV="1">
            <a:off x="6338923" y="2212563"/>
            <a:ext cx="66535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02107" y="1574396"/>
            <a:ext cx="313772" cy="272928"/>
          </a:xfrm>
          <a:prstGeom prst="ellipse">
            <a:avLst/>
          </a:prstGeom>
          <a:gradFill>
            <a:gsLst>
              <a:gs pos="90004">
                <a:srgbClr val="0070C0"/>
              </a:gs>
              <a:gs pos="0">
                <a:srgbClr val="0070C0"/>
              </a:gs>
              <a:gs pos="73000">
                <a:srgbClr val="0070C0"/>
              </a:gs>
              <a:gs pos="83000">
                <a:srgbClr val="0070C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4955403" y="1589883"/>
            <a:ext cx="313772" cy="272928"/>
          </a:xfrm>
          <a:prstGeom prst="ellipse">
            <a:avLst/>
          </a:prstGeom>
          <a:gradFill>
            <a:gsLst>
              <a:gs pos="90004">
                <a:srgbClr val="0070C0"/>
              </a:gs>
              <a:gs pos="0">
                <a:srgbClr val="0070C0"/>
              </a:gs>
              <a:gs pos="73000">
                <a:srgbClr val="0070C0"/>
              </a:gs>
              <a:gs pos="83000">
                <a:srgbClr val="0070C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p:cNvSpPr/>
          <p:nvPr/>
        </p:nvSpPr>
        <p:spPr>
          <a:xfrm>
            <a:off x="6920421" y="1589883"/>
            <a:ext cx="345149" cy="272928"/>
          </a:xfrm>
          <a:prstGeom prst="ellipse">
            <a:avLst/>
          </a:prstGeom>
          <a:gradFill>
            <a:gsLst>
              <a:gs pos="90004">
                <a:srgbClr val="0070C0"/>
              </a:gs>
              <a:gs pos="0">
                <a:srgbClr val="0070C0"/>
              </a:gs>
              <a:gs pos="73000">
                <a:srgbClr val="0070C0"/>
              </a:gs>
              <a:gs pos="83000">
                <a:srgbClr val="0070C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390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7061"/>
            <a:ext cx="9404723" cy="1400530"/>
          </a:xfrm>
        </p:spPr>
        <p:txBody>
          <a:bodyPr/>
          <a:lstStyle/>
          <a:p>
            <a:pPr algn="ctr"/>
            <a:r>
              <a:rPr lang="en-US" dirty="0"/>
              <a:t>More Details </a:t>
            </a:r>
            <a:r>
              <a:rPr lang="mr-IN" dirty="0"/>
              <a:t>–</a:t>
            </a:r>
            <a:r>
              <a:rPr lang="en-US" dirty="0"/>
              <a:t> Front End</a:t>
            </a:r>
          </a:p>
        </p:txBody>
      </p:sp>
      <p:sp>
        <p:nvSpPr>
          <p:cNvPr id="3" name="Content Placeholder 2"/>
          <p:cNvSpPr>
            <a:spLocks noGrp="1"/>
          </p:cNvSpPr>
          <p:nvPr>
            <p:ph idx="1"/>
          </p:nvPr>
        </p:nvSpPr>
        <p:spPr/>
        <p:txBody>
          <a:bodyPr>
            <a:normAutofit fontScale="92500"/>
          </a:bodyPr>
          <a:lstStyle/>
          <a:p>
            <a:endParaRPr lang="en-US" dirty="0"/>
          </a:p>
          <a:p>
            <a:endParaRPr lang="en-US" dirty="0"/>
          </a:p>
          <a:p>
            <a:r>
              <a:rPr lang="en-US" dirty="0"/>
              <a:t>On the Front you’ll see that we used a slick fade for the background which really spices up the title. Yes we know it’s really game like </a:t>
            </a:r>
            <a:r>
              <a:rPr lang="mr-IN" dirty="0"/>
              <a:t>–</a:t>
            </a:r>
            <a:r>
              <a:rPr lang="en-US" dirty="0"/>
              <a:t> but we’re developers come on now. </a:t>
            </a:r>
          </a:p>
          <a:p>
            <a:endParaRPr lang="en-US" dirty="0"/>
          </a:p>
          <a:p>
            <a:r>
              <a:rPr lang="en-US" dirty="0"/>
              <a:t>When a user creates an account we created a form that simply allows you input your credentials. Seamless process with a standard layout. </a:t>
            </a:r>
          </a:p>
          <a:p>
            <a:endParaRPr lang="en-US" dirty="0"/>
          </a:p>
          <a:p>
            <a:r>
              <a:rPr lang="en-US" dirty="0"/>
              <a:t>On the Newsfeed page you’re presented first with the option to share out your post to the timeline. While other are able to comment and like.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854" y="1481155"/>
            <a:ext cx="1143525" cy="1143525"/>
          </a:xfrm>
          <a:prstGeom prst="rect">
            <a:avLst/>
          </a:prstGeom>
        </p:spPr>
      </p:pic>
    </p:spTree>
    <p:extLst>
      <p:ext uri="{BB962C8B-B14F-4D97-AF65-F5344CB8AC3E}">
        <p14:creationId xmlns:p14="http://schemas.microsoft.com/office/powerpoint/2010/main" val="172838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r>
              <a:rPr lang="en-US" dirty="0"/>
              <a:t>Here is where the fun comes in</a:t>
            </a:r>
            <a:r>
              <a:rPr lang="mr-IN" dirty="0"/>
              <a:t>…</a:t>
            </a:r>
            <a:endParaRPr lang="en-US" dirty="0"/>
          </a:p>
          <a:p>
            <a:endParaRPr lang="en-US" dirty="0"/>
          </a:p>
          <a:p>
            <a:r>
              <a:rPr lang="en-US" dirty="0"/>
              <a:t>On the backend we’ve set up the database to handle each user has an unique id that’s tied to post, comments, and likes are tied to that particular user in the database.</a:t>
            </a:r>
          </a:p>
          <a:p>
            <a:endParaRPr lang="en-US" dirty="0"/>
          </a:p>
          <a:p>
            <a:r>
              <a:rPr lang="en-US" dirty="0"/>
              <a:t> New Tech </a:t>
            </a:r>
          </a:p>
          <a:p>
            <a:pPr lvl="1"/>
            <a:r>
              <a:rPr lang="en-US" dirty="0"/>
              <a:t>Passport.js </a:t>
            </a:r>
          </a:p>
          <a:p>
            <a:pPr lvl="1"/>
            <a:r>
              <a:rPr lang="en-US" dirty="0"/>
              <a:t>Socket.IO </a:t>
            </a:r>
          </a:p>
          <a:p>
            <a:pPr lvl="1"/>
            <a:r>
              <a:rPr lang="en-US"/>
              <a:t>Bcrypt</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1"/>
          <p:cNvSpPr txBox="1">
            <a:spLocks/>
          </p:cNvSpPr>
          <p:nvPr/>
        </p:nvSpPr>
        <p:spPr>
          <a:xfrm>
            <a:off x="1103312" y="40706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More Details </a:t>
            </a:r>
            <a:r>
              <a:rPr lang="mr-IN" dirty="0"/>
              <a:t>–</a:t>
            </a:r>
            <a:r>
              <a:rPr lang="en-US" dirty="0"/>
              <a:t> Back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542" y="1233551"/>
            <a:ext cx="1148080" cy="1148080"/>
          </a:xfrm>
          <a:prstGeom prst="rect">
            <a:avLst/>
          </a:prstGeom>
        </p:spPr>
      </p:pic>
    </p:spTree>
    <p:extLst>
      <p:ext uri="{BB962C8B-B14F-4D97-AF65-F5344CB8AC3E}">
        <p14:creationId xmlns:p14="http://schemas.microsoft.com/office/powerpoint/2010/main" val="99138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52718"/>
            <a:ext cx="9404723" cy="1400530"/>
          </a:xfrm>
        </p:spPr>
        <p:txBody>
          <a:bodyPr/>
          <a:lstStyle/>
          <a:p>
            <a:pPr algn="ctr"/>
            <a:r>
              <a:rPr lang="en-US" dirty="0"/>
              <a:t>Stay tuned V2 coming soon</a:t>
            </a:r>
            <a:r>
              <a:rPr lang="mr-IN" dirty="0"/>
              <a:t>…</a:t>
            </a:r>
            <a:endParaRPr lang="en-US" dirty="0"/>
          </a:p>
        </p:txBody>
      </p:sp>
      <p:sp>
        <p:nvSpPr>
          <p:cNvPr id="3" name="Content Placeholder 2"/>
          <p:cNvSpPr>
            <a:spLocks noGrp="1"/>
          </p:cNvSpPr>
          <p:nvPr>
            <p:ph idx="1"/>
          </p:nvPr>
        </p:nvSpPr>
        <p:spPr>
          <a:xfrm>
            <a:off x="1103310" y="2346637"/>
            <a:ext cx="8946541" cy="4195481"/>
          </a:xfrm>
        </p:spPr>
        <p:txBody>
          <a:bodyPr>
            <a:normAutofit fontScale="92500" lnSpcReduction="10000"/>
          </a:bodyPr>
          <a:lstStyle/>
          <a:p>
            <a:endParaRPr lang="en-US" dirty="0"/>
          </a:p>
          <a:p>
            <a:r>
              <a:rPr lang="en-US" dirty="0"/>
              <a:t>Everyone loves </a:t>
            </a:r>
            <a:r>
              <a:rPr lang="en-US" b="1" dirty="0"/>
              <a:t>adding friends </a:t>
            </a:r>
            <a:r>
              <a:rPr lang="en-US" dirty="0"/>
              <a:t>and building their network. So we’re planning on integrating that into V2 </a:t>
            </a:r>
          </a:p>
          <a:p>
            <a:endParaRPr lang="en-US" dirty="0"/>
          </a:p>
          <a:p>
            <a:r>
              <a:rPr lang="en-US" dirty="0"/>
              <a:t>Who doesn’t like to talk about themselves. </a:t>
            </a:r>
            <a:r>
              <a:rPr lang="en-US" b="1" dirty="0"/>
              <a:t>About Me </a:t>
            </a:r>
            <a:r>
              <a:rPr lang="en-US" dirty="0"/>
              <a:t>section will allow users to input personal information such as [job affiliation, hobbies, interest, expertise etc...]</a:t>
            </a:r>
          </a:p>
          <a:p>
            <a:endParaRPr lang="en-US" dirty="0"/>
          </a:p>
          <a:p>
            <a:r>
              <a:rPr lang="en-US" b="1" dirty="0"/>
              <a:t>Visual enhancement. </a:t>
            </a:r>
            <a:r>
              <a:rPr lang="en-US" dirty="0"/>
              <a:t>We’re allowing the users to post/view their projects and their peers projects. </a:t>
            </a:r>
          </a:p>
          <a:p>
            <a:endParaRPr lang="en-US" b="1" dirty="0"/>
          </a:p>
          <a:p>
            <a:r>
              <a:rPr lang="en-US" b="1" dirty="0"/>
              <a:t>It’s only the beginning</a:t>
            </a:r>
            <a:r>
              <a:rPr lang="mr-IN" b="1" dirty="0"/>
              <a:t>…</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2" y="1359859"/>
            <a:ext cx="986778" cy="986778"/>
          </a:xfrm>
          <a:prstGeom prst="rect">
            <a:avLst/>
          </a:prstGeom>
        </p:spPr>
      </p:pic>
    </p:spTree>
    <p:extLst>
      <p:ext uri="{BB962C8B-B14F-4D97-AF65-F5344CB8AC3E}">
        <p14:creationId xmlns:p14="http://schemas.microsoft.com/office/powerpoint/2010/main" val="2070184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4205</TotalTime>
  <Words>401</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Mangal</vt:lpstr>
      <vt:lpstr>Wingdings 3</vt:lpstr>
      <vt:lpstr>Ion</vt:lpstr>
      <vt:lpstr>Jr DevBook</vt:lpstr>
      <vt:lpstr> Our Mission </vt:lpstr>
      <vt:lpstr>Simple 3 Steps…</vt:lpstr>
      <vt:lpstr>More Details – Front End</vt:lpstr>
      <vt:lpstr>PowerPoint Presentation</vt:lpstr>
      <vt:lpstr>Stay tuned V2 coming soon…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Junior DevBook</dc:title>
  <dc:creator>ted sandridge</dc:creator>
  <cp:lastModifiedBy>ted sandridge</cp:lastModifiedBy>
  <cp:revision>15</cp:revision>
  <dcterms:created xsi:type="dcterms:W3CDTF">2017-06-12T23:02:21Z</dcterms:created>
  <dcterms:modified xsi:type="dcterms:W3CDTF">2017-06-17T13:26:39Z</dcterms:modified>
</cp:coreProperties>
</file>