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3CE-7475-444B-99A1-2D26EDF20E74}" type="datetimeFigureOut">
              <a:rPr lang="de-DE" smtClean="0"/>
              <a:t>11.01.2015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3757-DE5F-4A11-A4CE-5B25E068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76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3CE-7475-444B-99A1-2D26EDF20E74}" type="datetimeFigureOut">
              <a:rPr lang="de-DE" smtClean="0"/>
              <a:t>11.01.2015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3757-DE5F-4A11-A4CE-5B25E068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63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3CE-7475-444B-99A1-2D26EDF20E74}" type="datetimeFigureOut">
              <a:rPr lang="de-DE" smtClean="0"/>
              <a:t>11.01.2015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3757-DE5F-4A11-A4CE-5B25E068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38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3CE-7475-444B-99A1-2D26EDF20E74}" type="datetimeFigureOut">
              <a:rPr lang="de-DE" smtClean="0"/>
              <a:t>11.01.2015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3757-DE5F-4A11-A4CE-5B25E068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49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3CE-7475-444B-99A1-2D26EDF20E74}" type="datetimeFigureOut">
              <a:rPr lang="de-DE" smtClean="0"/>
              <a:t>11.01.2015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3757-DE5F-4A11-A4CE-5B25E068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53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3CE-7475-444B-99A1-2D26EDF20E74}" type="datetimeFigureOut">
              <a:rPr lang="de-DE" smtClean="0"/>
              <a:t>11.01.2015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3757-DE5F-4A11-A4CE-5B25E068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41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3CE-7475-444B-99A1-2D26EDF20E74}" type="datetimeFigureOut">
              <a:rPr lang="de-DE" smtClean="0"/>
              <a:t>11.01.2015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3757-DE5F-4A11-A4CE-5B25E068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96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3CE-7475-444B-99A1-2D26EDF20E74}" type="datetimeFigureOut">
              <a:rPr lang="de-DE" smtClean="0"/>
              <a:t>11.01.2015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3757-DE5F-4A11-A4CE-5B25E068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9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3CE-7475-444B-99A1-2D26EDF20E74}" type="datetimeFigureOut">
              <a:rPr lang="de-DE" smtClean="0"/>
              <a:t>11.01.2015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3757-DE5F-4A11-A4CE-5B25E068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85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3CE-7475-444B-99A1-2D26EDF20E74}" type="datetimeFigureOut">
              <a:rPr lang="de-DE" smtClean="0"/>
              <a:t>11.01.2015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3757-DE5F-4A11-A4CE-5B25E068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3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3CE-7475-444B-99A1-2D26EDF20E74}" type="datetimeFigureOut">
              <a:rPr lang="de-DE" smtClean="0"/>
              <a:t>11.01.2015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3757-DE5F-4A11-A4CE-5B25E068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8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83CE-7475-444B-99A1-2D26EDF20E74}" type="datetimeFigureOut">
              <a:rPr lang="de-DE" smtClean="0"/>
              <a:t>11.01.2015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E3757-DE5F-4A11-A4CE-5B25E0688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16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" y="97612"/>
            <a:ext cx="79343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gende mit Linie 2 (Rahmen und Markierungsleiste) 3"/>
          <p:cNvSpPr/>
          <p:nvPr/>
        </p:nvSpPr>
        <p:spPr>
          <a:xfrm>
            <a:off x="2915816" y="2681535"/>
            <a:ext cx="1512168" cy="220629"/>
          </a:xfrm>
          <a:prstGeom prst="accentBorderCallout2">
            <a:avLst>
              <a:gd name="adj1" fmla="val 46858"/>
              <a:gd name="adj2" fmla="val -3294"/>
              <a:gd name="adj3" fmla="val 47163"/>
              <a:gd name="adj4" fmla="val -101352"/>
              <a:gd name="adj5" fmla="val -116412"/>
              <a:gd name="adj6" fmla="val -149269"/>
            </a:avLst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Breakpoints</a:t>
            </a:r>
            <a:endParaRPr lang="de-DE" sz="1200" dirty="0"/>
          </a:p>
        </p:txBody>
      </p:sp>
      <p:sp>
        <p:nvSpPr>
          <p:cNvPr id="6" name="Legende mit Linie 2 (Rahmen und Markierungsleiste) 5"/>
          <p:cNvSpPr/>
          <p:nvPr/>
        </p:nvSpPr>
        <p:spPr>
          <a:xfrm>
            <a:off x="2915816" y="3046180"/>
            <a:ext cx="1512168" cy="216024"/>
          </a:xfrm>
          <a:prstGeom prst="accentBorderCallout2">
            <a:avLst>
              <a:gd name="adj1" fmla="val 54758"/>
              <a:gd name="adj2" fmla="val -3714"/>
              <a:gd name="adj3" fmla="val 60269"/>
              <a:gd name="adj4" fmla="val -117100"/>
              <a:gd name="adj5" fmla="val -143235"/>
              <a:gd name="adj6" fmla="val -175585"/>
            </a:avLst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Bookmarks</a:t>
            </a:r>
            <a:endParaRPr lang="de-DE" sz="1200" dirty="0"/>
          </a:p>
        </p:txBody>
      </p:sp>
      <p:sp>
        <p:nvSpPr>
          <p:cNvPr id="7" name="Legende mit Linie 2 (Rahmen und Markierungsleiste) 6"/>
          <p:cNvSpPr/>
          <p:nvPr/>
        </p:nvSpPr>
        <p:spPr>
          <a:xfrm>
            <a:off x="4139952" y="3766260"/>
            <a:ext cx="1080120" cy="216024"/>
          </a:xfrm>
          <a:prstGeom prst="accentBorderCallout2">
            <a:avLst>
              <a:gd name="adj1" fmla="val 54024"/>
              <a:gd name="adj2" fmla="val -3777"/>
              <a:gd name="adj3" fmla="val 54023"/>
              <a:gd name="adj4" fmla="val -64175"/>
              <a:gd name="adj5" fmla="val 291810"/>
              <a:gd name="adj6" fmla="val -92131"/>
            </a:avLst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Tabs</a:t>
            </a:r>
            <a:endParaRPr lang="de-DE" sz="1200" dirty="0"/>
          </a:p>
        </p:txBody>
      </p:sp>
      <p:sp>
        <p:nvSpPr>
          <p:cNvPr id="8" name="Legende mit Linie 2 (Rahmen und Markierungsleiste) 7"/>
          <p:cNvSpPr/>
          <p:nvPr/>
        </p:nvSpPr>
        <p:spPr>
          <a:xfrm>
            <a:off x="3203280" y="1245980"/>
            <a:ext cx="1476732" cy="216024"/>
          </a:xfrm>
          <a:prstGeom prst="accentBorderCallout2">
            <a:avLst>
              <a:gd name="adj1" fmla="val 50350"/>
              <a:gd name="adj2" fmla="val -3284"/>
              <a:gd name="adj3" fmla="val 50423"/>
              <a:gd name="adj4" fmla="val -24539"/>
              <a:gd name="adj5" fmla="val -88561"/>
              <a:gd name="adj6" fmla="val -55122"/>
            </a:avLst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List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classes</a:t>
            </a:r>
            <a:endParaRPr lang="de-DE" sz="1200" dirty="0"/>
          </a:p>
        </p:txBody>
      </p:sp>
      <p:sp>
        <p:nvSpPr>
          <p:cNvPr id="9" name="Legende mit Linie 2 (Rahmen und Markierungsleiste) 8"/>
          <p:cNvSpPr/>
          <p:nvPr/>
        </p:nvSpPr>
        <p:spPr>
          <a:xfrm>
            <a:off x="3206688" y="1606020"/>
            <a:ext cx="1473324" cy="216024"/>
          </a:xfrm>
          <a:prstGeom prst="accentBorderCallout2">
            <a:avLst>
              <a:gd name="adj1" fmla="val 47410"/>
              <a:gd name="adj2" fmla="val 103377"/>
              <a:gd name="adj3" fmla="val 47317"/>
              <a:gd name="adj4" fmla="val 117810"/>
              <a:gd name="adj5" fmla="val -280804"/>
              <a:gd name="adj6" fmla="val 125983"/>
            </a:avLst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List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functions</a:t>
            </a:r>
            <a:endParaRPr lang="de-DE" sz="1200" dirty="0"/>
          </a:p>
        </p:txBody>
      </p:sp>
      <p:sp>
        <p:nvSpPr>
          <p:cNvPr id="11" name="Legende mit Linie 2 (Rahmen und Markierungsleiste) 10"/>
          <p:cNvSpPr/>
          <p:nvPr/>
        </p:nvSpPr>
        <p:spPr>
          <a:xfrm>
            <a:off x="5508104" y="2038068"/>
            <a:ext cx="1499530" cy="216024"/>
          </a:xfrm>
          <a:prstGeom prst="accentBorderCallout2">
            <a:avLst>
              <a:gd name="adj1" fmla="val 47410"/>
              <a:gd name="adj2" fmla="val 103377"/>
              <a:gd name="adj3" fmla="val 47317"/>
              <a:gd name="adj4" fmla="val 117810"/>
              <a:gd name="adj5" fmla="val -560055"/>
              <a:gd name="adj6" fmla="val 147346"/>
            </a:avLst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(</a:t>
            </a:r>
            <a:r>
              <a:rPr lang="de-DE" sz="1200" dirty="0" err="1" smtClean="0"/>
              <a:t>Un</a:t>
            </a:r>
            <a:r>
              <a:rPr lang="de-DE" sz="1200" dirty="0" smtClean="0"/>
              <a:t>-)dock </a:t>
            </a:r>
            <a:r>
              <a:rPr lang="de-DE" sz="1200" dirty="0" err="1" smtClean="0"/>
              <a:t>window</a:t>
            </a:r>
            <a:endParaRPr lang="de-DE" sz="1200" dirty="0"/>
          </a:p>
        </p:txBody>
      </p:sp>
      <p:sp>
        <p:nvSpPr>
          <p:cNvPr id="12" name="Legende mit Linie 2 (Rahmen und Markierungsleiste) 11"/>
          <p:cNvSpPr/>
          <p:nvPr/>
        </p:nvSpPr>
        <p:spPr>
          <a:xfrm>
            <a:off x="5292080" y="309876"/>
            <a:ext cx="1476732" cy="216024"/>
          </a:xfrm>
          <a:prstGeom prst="accentBorderCallout2">
            <a:avLst>
              <a:gd name="adj1" fmla="val 50350"/>
              <a:gd name="adj2" fmla="val -3284"/>
              <a:gd name="adj3" fmla="val 50423"/>
              <a:gd name="adj4" fmla="val -24539"/>
              <a:gd name="adj5" fmla="val 168938"/>
              <a:gd name="adj6" fmla="val -53574"/>
            </a:avLst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Debug</a:t>
            </a:r>
            <a:r>
              <a:rPr lang="de-DE" sz="1200" dirty="0" smtClean="0"/>
              <a:t> </a:t>
            </a:r>
            <a:r>
              <a:rPr lang="de-DE" sz="1200" dirty="0" err="1" smtClean="0"/>
              <a:t>script</a:t>
            </a:r>
            <a:endParaRPr lang="de-DE" sz="1200" dirty="0"/>
          </a:p>
        </p:txBody>
      </p:sp>
      <p:sp>
        <p:nvSpPr>
          <p:cNvPr id="13" name="Legende mit Linie 2 (Rahmen und Markierungsleiste) 12"/>
          <p:cNvSpPr/>
          <p:nvPr/>
        </p:nvSpPr>
        <p:spPr>
          <a:xfrm>
            <a:off x="5287496" y="49228"/>
            <a:ext cx="1476732" cy="216024"/>
          </a:xfrm>
          <a:prstGeom prst="accentBorderCallout2">
            <a:avLst>
              <a:gd name="adj1" fmla="val 50350"/>
              <a:gd name="adj2" fmla="val -3284"/>
              <a:gd name="adj3" fmla="val 50423"/>
              <a:gd name="adj4" fmla="val -24539"/>
              <a:gd name="adj5" fmla="val 267705"/>
              <a:gd name="adj6" fmla="val -73698"/>
            </a:avLst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Run </a:t>
            </a:r>
            <a:r>
              <a:rPr lang="de-DE" sz="1200" dirty="0" err="1" smtClean="0"/>
              <a:t>script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9188247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ITO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Gronle</dc:creator>
  <cp:lastModifiedBy>Marc Gronle</cp:lastModifiedBy>
  <cp:revision>2</cp:revision>
  <dcterms:created xsi:type="dcterms:W3CDTF">2015-01-11T17:48:41Z</dcterms:created>
  <dcterms:modified xsi:type="dcterms:W3CDTF">2015-01-11T17:59:44Z</dcterms:modified>
</cp:coreProperties>
</file>