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38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12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7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69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3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6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9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1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0441-C7EE-4F92-8D9F-E1CD230B7251}" type="datetimeFigureOut">
              <a:rPr lang="de-DE" smtClean="0"/>
              <a:t>20.10.2012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23DD-E1EA-4B6D-BA77-F41CCC9D84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71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eck 139"/>
          <p:cNvSpPr/>
          <p:nvPr/>
        </p:nvSpPr>
        <p:spPr>
          <a:xfrm>
            <a:off x="5210355" y="44624"/>
            <a:ext cx="1631735" cy="6696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/>
          <p:cNvSpPr/>
          <p:nvPr/>
        </p:nvSpPr>
        <p:spPr>
          <a:xfrm>
            <a:off x="107504" y="44624"/>
            <a:ext cx="5047533" cy="6696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7" idx="2"/>
          </p:cNvCxnSpPr>
          <p:nvPr/>
        </p:nvCxnSpPr>
        <p:spPr>
          <a:xfrm>
            <a:off x="1115616" y="604719"/>
            <a:ext cx="0" cy="5920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67544" y="204609"/>
            <a:ext cx="129614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Itom</a:t>
            </a:r>
            <a:r>
              <a:rPr lang="en-US" sz="1000" dirty="0" smtClean="0"/>
              <a:t>-Core</a:t>
            </a:r>
            <a:br>
              <a:rPr lang="en-US" sz="1000" dirty="0" smtClean="0"/>
            </a:br>
            <a:r>
              <a:rPr lang="en-US" sz="1000" b="1" dirty="0" err="1" smtClean="0"/>
              <a:t>AddInManager</a:t>
            </a:r>
            <a:endParaRPr lang="en-US" sz="1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2295078" y="404664"/>
            <a:ext cx="1296144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MyPluginInterface</a:t>
            </a:r>
            <a:endParaRPr lang="en-US" sz="1000" b="1" dirty="0"/>
          </a:p>
        </p:txBody>
      </p:sp>
      <p:cxnSp>
        <p:nvCxnSpPr>
          <p:cNvPr id="9" name="Gerade Verbindung 8"/>
          <p:cNvCxnSpPr>
            <a:stCxn id="8" idx="2"/>
          </p:cNvCxnSpPr>
          <p:nvPr/>
        </p:nvCxnSpPr>
        <p:spPr>
          <a:xfrm>
            <a:off x="2943150" y="650885"/>
            <a:ext cx="7860" cy="58744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1115616" y="896090"/>
            <a:ext cx="1144505" cy="1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115616" y="667437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created at startup</a:t>
            </a:r>
            <a:endParaRPr lang="en-US" sz="900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961392" y="1022435"/>
            <a:ext cx="288032" cy="96313"/>
            <a:chOff x="4139952" y="2208737"/>
            <a:chExt cx="288032" cy="96313"/>
          </a:xfrm>
        </p:grpSpPr>
        <p:sp>
          <p:nvSpPr>
            <p:cNvPr id="29" name="Rechteck 28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6" name="Gerade Verbindung mit Pfeil 35"/>
          <p:cNvCxnSpPr/>
          <p:nvPr/>
        </p:nvCxnSpPr>
        <p:spPr>
          <a:xfrm>
            <a:off x="1324946" y="1924217"/>
            <a:ext cx="928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339263" y="1752764"/>
            <a:ext cx="8564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call</a:t>
            </a:r>
            <a:endParaRPr lang="en-US" sz="900" dirty="0"/>
          </a:p>
        </p:txBody>
      </p:sp>
      <p:sp>
        <p:nvSpPr>
          <p:cNvPr id="39" name="Textfeld 38"/>
          <p:cNvSpPr txBox="1"/>
          <p:nvPr/>
        </p:nvSpPr>
        <p:spPr>
          <a:xfrm>
            <a:off x="3807246" y="1506543"/>
            <a:ext cx="1296144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/>
              <a:t>MyPlugin</a:t>
            </a:r>
            <a:endParaRPr lang="en-US" sz="1000" b="1" dirty="0"/>
          </a:p>
        </p:txBody>
      </p:sp>
      <p:cxnSp>
        <p:nvCxnSpPr>
          <p:cNvPr id="40" name="Gerade Verbindung 39"/>
          <p:cNvCxnSpPr>
            <a:stCxn id="39" idx="2"/>
          </p:cNvCxnSpPr>
          <p:nvPr/>
        </p:nvCxnSpPr>
        <p:spPr>
          <a:xfrm>
            <a:off x="4455318" y="1752764"/>
            <a:ext cx="0" cy="9984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3635896" y="204079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087166" y="2034439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create</a:t>
            </a:r>
            <a:endParaRPr lang="en-US" sz="900" dirty="0"/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1296237" y="2361968"/>
            <a:ext cx="963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150032" y="2040796"/>
            <a:ext cx="12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return </a:t>
            </a:r>
            <a:br>
              <a:rPr lang="en-US" sz="900" dirty="0" smtClean="0"/>
            </a:br>
            <a:r>
              <a:rPr lang="en-US" sz="900" dirty="0" smtClean="0"/>
              <a:t>plugin-pointer</a:t>
            </a:r>
            <a:endParaRPr lang="en-US" sz="900" dirty="0"/>
          </a:p>
        </p:txBody>
      </p:sp>
      <p:sp>
        <p:nvSpPr>
          <p:cNvPr id="51" name="Textfeld 50"/>
          <p:cNvSpPr txBox="1"/>
          <p:nvPr/>
        </p:nvSpPr>
        <p:spPr>
          <a:xfrm>
            <a:off x="3807246" y="1938591"/>
            <a:ext cx="129614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Constructor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create internal parameter map </a:t>
            </a:r>
            <a:r>
              <a:rPr lang="en-US" sz="1000" i="1" dirty="0" err="1" smtClean="0"/>
              <a:t>m_params</a:t>
            </a:r>
            <a:endParaRPr lang="en-US" sz="1000" i="1" dirty="0"/>
          </a:p>
        </p:txBody>
      </p:sp>
      <p:sp>
        <p:nvSpPr>
          <p:cNvPr id="52" name="Textfeld 51"/>
          <p:cNvSpPr txBox="1"/>
          <p:nvPr/>
        </p:nvSpPr>
        <p:spPr>
          <a:xfrm>
            <a:off x="2295893" y="1765393"/>
            <a:ext cx="1296144" cy="7074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err="1" smtClean="0"/>
              <a:t>getAddInInst</a:t>
            </a:r>
            <a:r>
              <a:rPr lang="de-DE" sz="1000" dirty="0" smtClean="0"/>
              <a:t>()</a:t>
            </a:r>
            <a:endParaRPr lang="en-US" sz="1000" dirty="0"/>
          </a:p>
        </p:txBody>
      </p:sp>
      <p:sp>
        <p:nvSpPr>
          <p:cNvPr id="56" name="Textfeld 55"/>
          <p:cNvSpPr txBox="1"/>
          <p:nvPr/>
        </p:nvSpPr>
        <p:spPr>
          <a:xfrm>
            <a:off x="2147698" y="2548526"/>
            <a:ext cx="1292333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900"/>
            </a:lvl1pPr>
          </a:lstStyle>
          <a:p>
            <a:r>
              <a:rPr lang="en-US" dirty="0"/>
              <a:t>move to new thread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1301262" y="2751225"/>
            <a:ext cx="31298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4455318" y="2751225"/>
            <a:ext cx="1568669" cy="19301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6023987" y="2943199"/>
            <a:ext cx="0" cy="2850289"/>
          </a:xfrm>
          <a:prstGeom prst="line">
            <a:avLst/>
          </a:prstGeom>
          <a:ln cap="rnd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375915" y="3048908"/>
            <a:ext cx="1296144" cy="7074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err="1" smtClean="0"/>
              <a:t>init</a:t>
            </a:r>
            <a:r>
              <a:rPr lang="en-US" sz="1000" b="1" dirty="0" smtClean="0"/>
              <a:t>(parameters)</a:t>
            </a:r>
            <a:br>
              <a:rPr lang="en-US" sz="1000" b="1" dirty="0" smtClean="0"/>
            </a:br>
            <a:r>
              <a:rPr lang="en-US" sz="1000" dirty="0" smtClean="0"/>
              <a:t>- start hardware</a:t>
            </a:r>
            <a:br>
              <a:rPr lang="en-US" sz="1000" dirty="0" smtClean="0"/>
            </a:br>
            <a:r>
              <a:rPr lang="en-US" sz="1000" dirty="0" smtClean="0"/>
              <a:t>- update </a:t>
            </a:r>
            <a:r>
              <a:rPr lang="en-US" sz="1000" i="1" dirty="0" err="1" smtClean="0"/>
              <a:t>m_params</a:t>
            </a:r>
            <a:endParaRPr lang="en-US" sz="1000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1394071" y="3059220"/>
            <a:ext cx="3706899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Call and pass mandatory and optional parameters as argument</a:t>
            </a:r>
            <a:endParaRPr lang="en-US" sz="900" dirty="0"/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1301262" y="3264932"/>
            <a:ext cx="4044257" cy="1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482035" y="4239565"/>
            <a:ext cx="1296144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call method of plugin (e.g. </a:t>
            </a:r>
            <a:r>
              <a:rPr lang="en-US" sz="900" dirty="0" err="1" smtClean="0"/>
              <a:t>setPosAbs</a:t>
            </a:r>
            <a:r>
              <a:rPr lang="en-US" sz="900" dirty="0" smtClean="0"/>
              <a:t>).</a:t>
            </a:r>
            <a:endParaRPr lang="en-US" sz="9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961392" y="3961447"/>
            <a:ext cx="288032" cy="96313"/>
            <a:chOff x="4139952" y="2208737"/>
            <a:chExt cx="288032" cy="96313"/>
          </a:xfrm>
        </p:grpSpPr>
        <p:sp>
          <p:nvSpPr>
            <p:cNvPr id="76" name="Rechteck 75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Gerade Verbindung 76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0" name="Gruppieren 79"/>
          <p:cNvGrpSpPr/>
          <p:nvPr/>
        </p:nvGrpSpPr>
        <p:grpSpPr>
          <a:xfrm>
            <a:off x="2799949" y="3961447"/>
            <a:ext cx="288032" cy="96313"/>
            <a:chOff x="4139952" y="2208737"/>
            <a:chExt cx="288032" cy="96313"/>
          </a:xfrm>
        </p:grpSpPr>
        <p:sp>
          <p:nvSpPr>
            <p:cNvPr id="81" name="Rechteck 80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Gerade Verbindung 81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" name="Gruppieren 84"/>
          <p:cNvGrpSpPr/>
          <p:nvPr/>
        </p:nvGrpSpPr>
        <p:grpSpPr>
          <a:xfrm>
            <a:off x="5879971" y="3961447"/>
            <a:ext cx="288032" cy="96313"/>
            <a:chOff x="4139952" y="2208737"/>
            <a:chExt cx="288032" cy="96313"/>
          </a:xfrm>
        </p:grpSpPr>
        <p:sp>
          <p:nvSpPr>
            <p:cNvPr id="86" name="Rechteck 85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Gerade Verbindung 86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0" name="Textfeld 89"/>
          <p:cNvSpPr txBox="1"/>
          <p:nvPr/>
        </p:nvSpPr>
        <p:spPr>
          <a:xfrm>
            <a:off x="5375915" y="4329081"/>
            <a:ext cx="1296144" cy="4194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err="1" smtClean="0"/>
              <a:t>setPosAbs</a:t>
            </a:r>
            <a:r>
              <a:rPr lang="en-US" sz="1000" b="1" dirty="0" smtClean="0"/>
              <a:t>(…)</a:t>
            </a:r>
            <a:endParaRPr lang="en-US" sz="10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1972739" y="4196813"/>
            <a:ext cx="3133547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Call with arguments and locked semaphore</a:t>
            </a:r>
            <a:endParaRPr lang="en-US" sz="900" dirty="0"/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1778179" y="4402525"/>
            <a:ext cx="3567340" cy="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2732309" y="4474533"/>
            <a:ext cx="1663157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semaphore released</a:t>
            </a:r>
            <a:endParaRPr lang="en-US" sz="9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1778179" y="4690557"/>
            <a:ext cx="3513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Gruppieren 97"/>
          <p:cNvGrpSpPr/>
          <p:nvPr/>
        </p:nvGrpSpPr>
        <p:grpSpPr>
          <a:xfrm>
            <a:off x="961392" y="4944967"/>
            <a:ext cx="288032" cy="96313"/>
            <a:chOff x="4139952" y="2208737"/>
            <a:chExt cx="288032" cy="96313"/>
          </a:xfrm>
        </p:grpSpPr>
        <p:sp>
          <p:nvSpPr>
            <p:cNvPr id="99" name="Rechteck 98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Gerade Verbindung 99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" name="Gruppieren 102"/>
          <p:cNvGrpSpPr/>
          <p:nvPr/>
        </p:nvGrpSpPr>
        <p:grpSpPr>
          <a:xfrm>
            <a:off x="2799949" y="4944967"/>
            <a:ext cx="288032" cy="96313"/>
            <a:chOff x="4139952" y="2208737"/>
            <a:chExt cx="288032" cy="96313"/>
          </a:xfrm>
        </p:grpSpPr>
        <p:sp>
          <p:nvSpPr>
            <p:cNvPr id="104" name="Rechteck 103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Gerade Verbindung 104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8" name="Gruppieren 107"/>
          <p:cNvGrpSpPr/>
          <p:nvPr/>
        </p:nvGrpSpPr>
        <p:grpSpPr>
          <a:xfrm>
            <a:off x="5879971" y="4944967"/>
            <a:ext cx="288032" cy="96313"/>
            <a:chOff x="4139952" y="2208737"/>
            <a:chExt cx="288032" cy="96313"/>
          </a:xfrm>
        </p:grpSpPr>
        <p:sp>
          <p:nvSpPr>
            <p:cNvPr id="109" name="Rechteck 108"/>
            <p:cNvSpPr/>
            <p:nvPr/>
          </p:nvSpPr>
          <p:spPr>
            <a:xfrm>
              <a:off x="4139952" y="2214563"/>
              <a:ext cx="288032" cy="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Gerade Verbindung 109"/>
            <p:cNvCxnSpPr/>
            <p:nvPr/>
          </p:nvCxnSpPr>
          <p:spPr>
            <a:xfrm>
              <a:off x="4289972" y="2208737"/>
              <a:ext cx="77241" cy="29638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Gewinkelte Verbindung 18"/>
            <p:cNvCxnSpPr/>
            <p:nvPr/>
          </p:nvCxnSpPr>
          <p:spPr>
            <a:xfrm flipH="1">
              <a:off x="4214813" y="2238374"/>
              <a:ext cx="152400" cy="38101"/>
            </a:xfrm>
            <a:prstGeom prst="straightConnector1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>
              <a:off x="4214813" y="2276475"/>
              <a:ext cx="71870" cy="17782"/>
            </a:xfrm>
            <a:prstGeom prst="line">
              <a:avLst/>
            </a:prstGeom>
            <a:ln cap="rnd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feld 113"/>
          <p:cNvSpPr txBox="1"/>
          <p:nvPr/>
        </p:nvSpPr>
        <p:spPr>
          <a:xfrm>
            <a:off x="2295078" y="772979"/>
            <a:ext cx="1296144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Constructor</a:t>
            </a:r>
            <a:endParaRPr lang="en-US" sz="1000" i="1" dirty="0"/>
          </a:p>
        </p:txBody>
      </p:sp>
      <p:sp>
        <p:nvSpPr>
          <p:cNvPr id="116" name="Rechteck 115"/>
          <p:cNvSpPr/>
          <p:nvPr/>
        </p:nvSpPr>
        <p:spPr>
          <a:xfrm>
            <a:off x="1001985" y="1752764"/>
            <a:ext cx="227261" cy="1892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482035" y="1219951"/>
            <a:ext cx="1296144" cy="576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plugin with parameters</a:t>
            </a:r>
            <a:endParaRPr lang="en-US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375915" y="5307523"/>
            <a:ext cx="1296144" cy="2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smtClean="0"/>
              <a:t>close()</a:t>
            </a:r>
            <a:endParaRPr lang="en-US" sz="1000" b="1" dirty="0"/>
          </a:p>
        </p:txBody>
      </p:sp>
      <p:cxnSp>
        <p:nvCxnSpPr>
          <p:cNvPr id="119" name="Gerade Verbindung mit Pfeil 118"/>
          <p:cNvCxnSpPr/>
          <p:nvPr/>
        </p:nvCxnSpPr>
        <p:spPr>
          <a:xfrm>
            <a:off x="1778179" y="5412378"/>
            <a:ext cx="35753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feld 119"/>
          <p:cNvSpPr txBox="1"/>
          <p:nvPr/>
        </p:nvSpPr>
        <p:spPr>
          <a:xfrm>
            <a:off x="3017063" y="5562055"/>
            <a:ext cx="1292333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900"/>
            </a:lvl1pPr>
          </a:lstStyle>
          <a:p>
            <a:r>
              <a:rPr lang="en-US" dirty="0"/>
              <a:t>move to </a:t>
            </a:r>
            <a:r>
              <a:rPr lang="en-US" dirty="0" smtClean="0"/>
              <a:t>main </a:t>
            </a:r>
            <a:r>
              <a:rPr lang="en-US" dirty="0"/>
              <a:t>thread</a:t>
            </a:r>
          </a:p>
        </p:txBody>
      </p:sp>
      <p:cxnSp>
        <p:nvCxnSpPr>
          <p:cNvPr id="121" name="Gerade Verbindung mit Pfeil 120"/>
          <p:cNvCxnSpPr/>
          <p:nvPr/>
        </p:nvCxnSpPr>
        <p:spPr>
          <a:xfrm>
            <a:off x="1301262" y="5764754"/>
            <a:ext cx="4653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 flipH="1">
            <a:off x="4446692" y="5811381"/>
            <a:ext cx="1568669" cy="19301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Gerade Verbindung 124"/>
          <p:cNvCxnSpPr>
            <a:endCxn id="124" idx="0"/>
          </p:cNvCxnSpPr>
          <p:nvPr/>
        </p:nvCxnSpPr>
        <p:spPr>
          <a:xfrm flipH="1">
            <a:off x="4453623" y="6004399"/>
            <a:ext cx="1696" cy="1280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4047214" y="6132457"/>
            <a:ext cx="812818" cy="2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smtClean="0"/>
              <a:t>Destructor</a:t>
            </a:r>
            <a:endParaRPr lang="en-US" sz="1000" b="1" dirty="0"/>
          </a:p>
        </p:txBody>
      </p:sp>
      <p:sp>
        <p:nvSpPr>
          <p:cNvPr id="130" name="Textfeld 129"/>
          <p:cNvSpPr txBox="1"/>
          <p:nvPr/>
        </p:nvSpPr>
        <p:spPr>
          <a:xfrm>
            <a:off x="1279810" y="6077442"/>
            <a:ext cx="935057" cy="230832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900"/>
            </a:lvl1pPr>
          </a:lstStyle>
          <a:p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131" name="Gerade Verbindung mit Pfeil 130"/>
          <p:cNvCxnSpPr/>
          <p:nvPr/>
        </p:nvCxnSpPr>
        <p:spPr>
          <a:xfrm>
            <a:off x="1301262" y="6260566"/>
            <a:ext cx="948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1001985" y="5517231"/>
            <a:ext cx="227261" cy="802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482035" y="5173552"/>
            <a:ext cx="1296144" cy="34368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</a:t>
            </a:r>
            <a:r>
              <a:rPr lang="en-US" sz="900" dirty="0" smtClean="0"/>
              <a:t>lose plugin</a:t>
            </a:r>
            <a:endParaRPr lang="en-US" sz="900" dirty="0"/>
          </a:p>
        </p:txBody>
      </p:sp>
      <p:sp>
        <p:nvSpPr>
          <p:cNvPr id="139" name="Textfeld 138"/>
          <p:cNvSpPr txBox="1"/>
          <p:nvPr/>
        </p:nvSpPr>
        <p:spPr>
          <a:xfrm>
            <a:off x="78628" y="64643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main</a:t>
            </a:r>
            <a:r>
              <a:rPr lang="de-DE" sz="1200" dirty="0" smtClean="0"/>
              <a:t> </a:t>
            </a:r>
            <a:r>
              <a:rPr lang="de-DE" sz="1200" dirty="0" err="1" smtClean="0"/>
              <a:t>thread</a:t>
            </a:r>
            <a:endParaRPr lang="de-DE" sz="12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5227113" y="64643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thread</a:t>
            </a:r>
            <a:endParaRPr lang="de-DE" sz="12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2302938" y="6132457"/>
            <a:ext cx="1296144" cy="248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000" b="1" dirty="0" err="1" smtClean="0"/>
              <a:t>closeThisInst</a:t>
            </a:r>
            <a:r>
              <a:rPr lang="de-DE" sz="1000" dirty="0" smtClean="0"/>
              <a:t>()</a:t>
            </a:r>
            <a:endParaRPr lang="en-US" sz="1000" dirty="0"/>
          </a:p>
        </p:txBody>
      </p:sp>
      <p:sp>
        <p:nvSpPr>
          <p:cNvPr id="148" name="Textfeld 147"/>
          <p:cNvSpPr txBox="1"/>
          <p:nvPr/>
        </p:nvSpPr>
        <p:spPr>
          <a:xfrm>
            <a:off x="3528407" y="6077442"/>
            <a:ext cx="53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900"/>
            </a:lvl1pPr>
          </a:lstStyle>
          <a:p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154" name="Gerade Verbindung mit Pfeil 153"/>
          <p:cNvCxnSpPr/>
          <p:nvPr/>
        </p:nvCxnSpPr>
        <p:spPr>
          <a:xfrm>
            <a:off x="3625795" y="6260566"/>
            <a:ext cx="383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4646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ITO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Gronle</dc:creator>
  <cp:lastModifiedBy>Marc Gronle</cp:lastModifiedBy>
  <cp:revision>6</cp:revision>
  <dcterms:created xsi:type="dcterms:W3CDTF">2012-10-20T10:05:28Z</dcterms:created>
  <dcterms:modified xsi:type="dcterms:W3CDTF">2012-10-20T10:58:47Z</dcterms:modified>
</cp:coreProperties>
</file>