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7099300" cy="10234613"/>
  <p:defaultTextStyle>
    <a:defPPr>
      <a:defRPr lang="de-DE"/>
    </a:defPPr>
    <a:lvl1pPr marL="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1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3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84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46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07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69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30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92" algn="l" defTabSz="91432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9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1" y="2130426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7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1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1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8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8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4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0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6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1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9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53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199" y="1600201"/>
            <a:ext cx="403860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5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7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0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6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3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6" indent="0">
              <a:buNone/>
              <a:defRPr sz="1600" b="1"/>
            </a:lvl5pPr>
            <a:lvl6pPr marL="2285807" indent="0">
              <a:buNone/>
              <a:defRPr sz="1600" b="1"/>
            </a:lvl6pPr>
            <a:lvl7pPr marL="2742969" indent="0">
              <a:buNone/>
              <a:defRPr sz="1600" b="1"/>
            </a:lvl7pPr>
            <a:lvl8pPr marL="3200130" indent="0">
              <a:buNone/>
              <a:defRPr sz="1600" b="1"/>
            </a:lvl8pPr>
            <a:lvl9pPr marL="3657292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6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14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8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5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73051"/>
            <a:ext cx="300831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1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1" y="1435100"/>
            <a:ext cx="300831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800"/>
            </a:lvl4pPr>
            <a:lvl5pPr marL="1828646" indent="0">
              <a:buNone/>
              <a:defRPr sz="800"/>
            </a:lvl5pPr>
            <a:lvl6pPr marL="2285807" indent="0">
              <a:buNone/>
              <a:defRPr sz="800"/>
            </a:lvl6pPr>
            <a:lvl7pPr marL="2742969" indent="0">
              <a:buNone/>
              <a:defRPr sz="800"/>
            </a:lvl7pPr>
            <a:lvl8pPr marL="3200130" indent="0">
              <a:buNone/>
              <a:defRPr sz="800"/>
            </a:lvl8pPr>
            <a:lvl9pPr marL="3657292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13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3" indent="0">
              <a:buNone/>
              <a:defRPr sz="2400"/>
            </a:lvl3pPr>
            <a:lvl4pPr marL="1371484" indent="0">
              <a:buNone/>
              <a:defRPr sz="2000"/>
            </a:lvl4pPr>
            <a:lvl5pPr marL="1828646" indent="0">
              <a:buNone/>
              <a:defRPr sz="2000"/>
            </a:lvl5pPr>
            <a:lvl6pPr marL="2285807" indent="0">
              <a:buNone/>
              <a:defRPr sz="2000"/>
            </a:lvl6pPr>
            <a:lvl7pPr marL="2742969" indent="0">
              <a:buNone/>
              <a:defRPr sz="2000"/>
            </a:lvl7pPr>
            <a:lvl8pPr marL="3200130" indent="0">
              <a:buNone/>
              <a:defRPr sz="2000"/>
            </a:lvl8pPr>
            <a:lvl9pPr marL="365729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61" indent="0">
              <a:buNone/>
              <a:defRPr sz="1200"/>
            </a:lvl2pPr>
            <a:lvl3pPr marL="914323" indent="0">
              <a:buNone/>
              <a:defRPr sz="1000"/>
            </a:lvl3pPr>
            <a:lvl4pPr marL="1371484" indent="0">
              <a:buNone/>
              <a:defRPr sz="800"/>
            </a:lvl4pPr>
            <a:lvl5pPr marL="1828646" indent="0">
              <a:buNone/>
              <a:defRPr sz="800"/>
            </a:lvl5pPr>
            <a:lvl6pPr marL="2285807" indent="0">
              <a:buNone/>
              <a:defRPr sz="800"/>
            </a:lvl6pPr>
            <a:lvl7pPr marL="2742969" indent="0">
              <a:buNone/>
              <a:defRPr sz="800"/>
            </a:lvl7pPr>
            <a:lvl8pPr marL="3200130" indent="0">
              <a:buNone/>
              <a:defRPr sz="800"/>
            </a:lvl8pPr>
            <a:lvl9pPr marL="3657292" indent="0">
              <a:buNone/>
              <a:defRPr sz="8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4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33" tIns="45716" rIns="91433" bIns="45716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3" tIns="45716" rIns="91433" bIns="45716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5710E-CDF5-4AD3-AEAF-836F6EC3A155}" type="datetimeFigureOut">
              <a:rPr lang="en-US" smtClean="0"/>
              <a:t>8/2/2013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33" tIns="45716" rIns="91433" bIns="45716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31479-2DB6-42DE-9EA2-72BA04F9C2C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3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2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8" indent="-285726" algn="l" defTabSz="914323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1" algn="l" defTabSz="914323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0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2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3" indent="-228581" algn="l" defTabSz="91432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6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9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 bwMode="auto">
          <a:xfrm>
            <a:off x="1758091" y="616603"/>
            <a:ext cx="0" cy="5616062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1761079" y="3167527"/>
            <a:ext cx="1234415" cy="1724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35" name="Rechteck 34"/>
          <p:cNvSpPr/>
          <p:nvPr/>
        </p:nvSpPr>
        <p:spPr>
          <a:xfrm>
            <a:off x="525082" y="3167527"/>
            <a:ext cx="1234415" cy="172428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cxnSp>
        <p:nvCxnSpPr>
          <p:cNvPr id="5" name="Gerade Verbindung mit Pfeil 4"/>
          <p:cNvCxnSpPr/>
          <p:nvPr/>
        </p:nvCxnSpPr>
        <p:spPr bwMode="auto">
          <a:xfrm>
            <a:off x="5294226" y="609816"/>
            <a:ext cx="0" cy="5622847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x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746054" y="1850364"/>
            <a:ext cx="3096344" cy="25867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7" name="Textfeld 6"/>
          <p:cNvSpPr txBox="1"/>
          <p:nvPr/>
        </p:nvSpPr>
        <p:spPr>
          <a:xfrm>
            <a:off x="765407" y="86597"/>
            <a:ext cx="1908000" cy="52321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400" i="1" dirty="0" err="1"/>
              <a:t>itom</a:t>
            </a:r>
            <a:r>
              <a:rPr lang="en-US" sz="1400" i="1" dirty="0"/>
              <a:t/>
            </a:r>
            <a:br>
              <a:rPr lang="en-US" sz="1400" i="1" dirty="0"/>
            </a:br>
            <a:r>
              <a:rPr lang="en-US" sz="1400" dirty="0"/>
              <a:t>Main-Thread</a:t>
            </a:r>
            <a:endParaRPr lang="en-US" sz="1400" i="1" dirty="0"/>
          </a:p>
        </p:txBody>
      </p:sp>
      <p:sp>
        <p:nvSpPr>
          <p:cNvPr id="8" name="Textfeld 7"/>
          <p:cNvSpPr txBox="1"/>
          <p:nvPr/>
        </p:nvSpPr>
        <p:spPr>
          <a:xfrm>
            <a:off x="4356730" y="86597"/>
            <a:ext cx="1908212" cy="52321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400" i="1" dirty="0"/>
              <a:t>Plugin</a:t>
            </a:r>
            <a:br>
              <a:rPr lang="en-US" sz="1400" i="1" dirty="0"/>
            </a:br>
            <a:r>
              <a:rPr lang="en-US" sz="1400" dirty="0"/>
              <a:t>Sub-Thread I, II, …</a:t>
            </a:r>
            <a:endParaRPr lang="en-US" sz="1400" i="1" dirty="0"/>
          </a:p>
        </p:txBody>
      </p:sp>
      <p:sp>
        <p:nvSpPr>
          <p:cNvPr id="11" name="Textfeld 10"/>
          <p:cNvSpPr txBox="1"/>
          <p:nvPr/>
        </p:nvSpPr>
        <p:spPr>
          <a:xfrm>
            <a:off x="3746054" y="1850364"/>
            <a:ext cx="3096344" cy="40010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RetVal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 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func1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(</a:t>
            </a:r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params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,…,</a:t>
            </a:r>
            <a:b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</a:br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ItomSharedSemaphore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* </a:t>
            </a:r>
            <a:r>
              <a:rPr lang="en-US" sz="1000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waitCond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758093" y="2526096"/>
            <a:ext cx="495055" cy="215436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wait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3205296" y="1759753"/>
            <a:ext cx="377788" cy="215436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800" dirty="0">
                <a:latin typeface="Verdana" pitchFamily="34" charset="0"/>
                <a:ea typeface="Verdana" pitchFamily="34" charset="0"/>
                <a:cs typeface="Verdana" pitchFamily="34" charset="0"/>
              </a:rPr>
              <a:t>call</a:t>
            </a:r>
          </a:p>
        </p:txBody>
      </p:sp>
      <p:sp>
        <p:nvSpPr>
          <p:cNvPr id="24" name="Rechteck 23"/>
          <p:cNvSpPr/>
          <p:nvPr/>
        </p:nvSpPr>
        <p:spPr>
          <a:xfrm>
            <a:off x="525083" y="979443"/>
            <a:ext cx="2466020" cy="2188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25" name="Textfeld 24"/>
          <p:cNvSpPr txBox="1"/>
          <p:nvPr/>
        </p:nvSpPr>
        <p:spPr>
          <a:xfrm>
            <a:off x="525083" y="979443"/>
            <a:ext cx="2466020" cy="24621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33" tIns="45716" rIns="91433" bIns="45716" rtlCol="0">
            <a:spAutoFit/>
          </a:bodyPr>
          <a:lstStyle/>
          <a:p>
            <a:pPr algn="ctr"/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void </a:t>
            </a:r>
            <a:r>
              <a:rPr lang="en-US" sz="1000" b="1" dirty="0" err="1">
                <a:latin typeface="Verdana" pitchFamily="34" charset="0"/>
                <a:ea typeface="Verdana" pitchFamily="34" charset="0"/>
                <a:cs typeface="Verdana" pitchFamily="34" charset="0"/>
              </a:rPr>
              <a:t>mainfunc</a:t>
            </a:r>
            <a:r>
              <a:rPr lang="en-US" sz="1000" b="1" dirty="0">
                <a:latin typeface="Verdana" pitchFamily="34" charset="0"/>
                <a:ea typeface="Verdana" pitchFamily="34" charset="0"/>
                <a:cs typeface="Verdana" pitchFamily="34" charset="0"/>
              </a:rPr>
              <a:t>()</a:t>
            </a:r>
            <a:endParaRPr lang="en-US" sz="10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07015" y="1357587"/>
            <a:ext cx="2232248" cy="1189515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dirty="0" err="1"/>
              <a:t>ItomSharedSemaphore</a:t>
            </a:r>
            <a:r>
              <a:rPr lang="en-US" sz="1000" dirty="0"/>
              <a:t>* </a:t>
            </a:r>
            <a:r>
              <a:rPr lang="en-US" sz="1000" dirty="0" err="1"/>
              <a:t>waitCond</a:t>
            </a:r>
            <a:r>
              <a:rPr lang="en-US" sz="1000" dirty="0"/>
              <a:t> = </a:t>
            </a:r>
            <a:br>
              <a:rPr lang="en-US" sz="1000" dirty="0"/>
            </a:br>
            <a:r>
              <a:rPr lang="en-US" sz="1000" dirty="0"/>
              <a:t>      new </a:t>
            </a:r>
            <a:r>
              <a:rPr lang="en-US" sz="1000" dirty="0" err="1"/>
              <a:t>ItomSharedSemaphore</a:t>
            </a:r>
            <a:r>
              <a:rPr lang="en-US" sz="1000" dirty="0"/>
              <a:t>();</a:t>
            </a:r>
          </a:p>
          <a:p>
            <a:endParaRPr lang="en-US" sz="1000" dirty="0"/>
          </a:p>
          <a:p>
            <a:r>
              <a:rPr lang="en-US" sz="1000"/>
              <a:t>i</a:t>
            </a:r>
            <a:r>
              <a:rPr lang="en-US" sz="1000" smtClean="0"/>
              <a:t>nvoke func1(</a:t>
            </a:r>
            <a:r>
              <a:rPr lang="en-US" sz="1000" dirty="0" err="1" smtClean="0"/>
              <a:t>params</a:t>
            </a:r>
            <a:r>
              <a:rPr lang="en-US" sz="1000" dirty="0"/>
              <a:t>,…,</a:t>
            </a:r>
            <a:r>
              <a:rPr lang="en-US" sz="1000" dirty="0" err="1"/>
              <a:t>waitCond</a:t>
            </a:r>
            <a:r>
              <a:rPr lang="en-US" sz="1000" dirty="0"/>
              <a:t>);</a:t>
            </a:r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cxnSp>
        <p:nvCxnSpPr>
          <p:cNvPr id="29" name="Gerade Verbindung mit Pfeil 28"/>
          <p:cNvCxnSpPr/>
          <p:nvPr/>
        </p:nvCxnSpPr>
        <p:spPr bwMode="auto">
          <a:xfrm>
            <a:off x="3041351" y="1933652"/>
            <a:ext cx="705685" cy="1"/>
          </a:xfrm>
          <a:prstGeom prst="straightConnector1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aute 29"/>
          <p:cNvSpPr/>
          <p:nvPr/>
        </p:nvSpPr>
        <p:spPr>
          <a:xfrm>
            <a:off x="502780" y="2852517"/>
            <a:ext cx="2513437" cy="630022"/>
          </a:xfrm>
          <a:prstGeom prst="diamond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950" dirty="0">
                <a:solidFill>
                  <a:schemeClr val="tx1"/>
                </a:solidFill>
              </a:rPr>
              <a:t>if(</a:t>
            </a:r>
            <a:r>
              <a:rPr lang="en-US" sz="950" dirty="0" err="1">
                <a:solidFill>
                  <a:schemeClr val="tx1"/>
                </a:solidFill>
              </a:rPr>
              <a:t>waitCond</a:t>
            </a:r>
            <a:r>
              <a:rPr lang="en-US" sz="950" dirty="0">
                <a:solidFill>
                  <a:schemeClr val="tx1"/>
                </a:solidFill>
              </a:rPr>
              <a:t>-&gt;</a:t>
            </a:r>
            <a:r>
              <a:rPr lang="en-US" sz="950" dirty="0" smtClean="0">
                <a:solidFill>
                  <a:schemeClr val="tx1"/>
                </a:solidFill>
              </a:rPr>
              <a:t>wait(5000))</a:t>
            </a:r>
            <a:endParaRPr lang="en-US" sz="950" dirty="0">
              <a:solidFill>
                <a:schemeClr val="tx1"/>
              </a:solidFill>
            </a:endParaRPr>
          </a:p>
        </p:txBody>
      </p:sp>
      <p:sp>
        <p:nvSpPr>
          <p:cNvPr id="31" name="Textfeld 30"/>
          <p:cNvSpPr txBox="1"/>
          <p:nvPr/>
        </p:nvSpPr>
        <p:spPr>
          <a:xfrm>
            <a:off x="3818062" y="2344233"/>
            <a:ext cx="2952328" cy="2092873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dirty="0"/>
              <a:t>… let the semaphore be guarded by the locker:</a:t>
            </a:r>
          </a:p>
          <a:p>
            <a:r>
              <a:rPr lang="en-US" sz="1000" b="1" dirty="0" err="1"/>
              <a:t>ItomSharedSemaphoreLocker</a:t>
            </a:r>
            <a:r>
              <a:rPr lang="en-US" sz="1000" b="1" dirty="0"/>
              <a:t> locker(</a:t>
            </a:r>
            <a:r>
              <a:rPr lang="en-US" sz="1000" b="1" dirty="0" err="1"/>
              <a:t>waitCond</a:t>
            </a:r>
            <a:r>
              <a:rPr lang="en-US" sz="1000" b="1" dirty="0"/>
              <a:t>);</a:t>
            </a:r>
          </a:p>
          <a:p>
            <a:endParaRPr lang="en-US" sz="1000" dirty="0"/>
          </a:p>
          <a:p>
            <a:r>
              <a:rPr lang="en-US" sz="1000" dirty="0"/>
              <a:t>… do something in other thread</a:t>
            </a:r>
          </a:p>
          <a:p>
            <a:endParaRPr lang="en-US" sz="1000" dirty="0"/>
          </a:p>
          <a:p>
            <a:r>
              <a:rPr lang="en-US" sz="1000" dirty="0"/>
              <a:t>… if you are done, </a:t>
            </a:r>
            <a:r>
              <a:rPr lang="en-US" sz="1000" dirty="0" smtClean="0"/>
              <a:t>release </a:t>
            </a:r>
            <a:r>
              <a:rPr lang="en-US" sz="1000" dirty="0"/>
              <a:t>the semaphore (if one is provided):</a:t>
            </a:r>
          </a:p>
          <a:p>
            <a:endParaRPr lang="en-US" sz="1000" dirty="0"/>
          </a:p>
          <a:p>
            <a:r>
              <a:rPr lang="en-US" sz="1000" b="1" dirty="0"/>
              <a:t>If(</a:t>
            </a:r>
            <a:r>
              <a:rPr lang="en-US" sz="1000" b="1" dirty="0" err="1"/>
              <a:t>waitCond</a:t>
            </a:r>
            <a:r>
              <a:rPr lang="en-US" sz="1000" b="1" dirty="0"/>
              <a:t>)</a:t>
            </a:r>
          </a:p>
          <a:p>
            <a:r>
              <a:rPr lang="en-US" sz="1000" b="1" dirty="0"/>
              <a:t>{</a:t>
            </a:r>
          </a:p>
          <a:p>
            <a:r>
              <a:rPr lang="en-US" sz="1000" b="1" dirty="0"/>
              <a:t>    </a:t>
            </a:r>
            <a:r>
              <a:rPr lang="en-US" sz="1000" b="1" dirty="0" err="1"/>
              <a:t>waitCond</a:t>
            </a:r>
            <a:r>
              <a:rPr lang="en-US" sz="1000" b="1" dirty="0"/>
              <a:t>-&gt;</a:t>
            </a:r>
            <a:r>
              <a:rPr lang="en-US" sz="1000" b="1" dirty="0" err="1"/>
              <a:t>returnValue</a:t>
            </a:r>
            <a:r>
              <a:rPr lang="en-US" sz="1000" b="1" dirty="0"/>
              <a:t> = </a:t>
            </a:r>
            <a:r>
              <a:rPr lang="en-US" sz="1000" b="1" dirty="0" err="1"/>
              <a:t>RetVal</a:t>
            </a:r>
            <a:r>
              <a:rPr lang="en-US" sz="1000" b="1" dirty="0"/>
              <a:t>(…)</a:t>
            </a:r>
          </a:p>
          <a:p>
            <a:r>
              <a:rPr lang="en-US" sz="1000" b="1" dirty="0"/>
              <a:t>    </a:t>
            </a:r>
            <a:r>
              <a:rPr lang="en-US" sz="1000" b="1" dirty="0" err="1"/>
              <a:t>waitCond</a:t>
            </a:r>
            <a:r>
              <a:rPr lang="en-US" sz="1000" b="1" dirty="0"/>
              <a:t>-&gt;release</a:t>
            </a:r>
            <a:r>
              <a:rPr lang="en-US" sz="1000" b="1" dirty="0" smtClean="0"/>
              <a:t>();</a:t>
            </a:r>
            <a:endParaRPr lang="en-US" sz="1000" b="1" dirty="0"/>
          </a:p>
          <a:p>
            <a:r>
              <a:rPr lang="en-US" sz="1000" b="1" dirty="0"/>
              <a:t>}</a:t>
            </a:r>
          </a:p>
        </p:txBody>
      </p:sp>
      <p:pic>
        <p:nvPicPr>
          <p:cNvPr id="1026" name="Picture 2" descr="https://encrypted-tbn1.google.com/images?q=tbn:ANd9GcTLioQryHXMUZEW-ESt16Js2EbDqW5S_AHkK3ahX0vyZ1wSrfIv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6" y="2902839"/>
            <a:ext cx="485015" cy="485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feld 35"/>
          <p:cNvSpPr txBox="1"/>
          <p:nvPr/>
        </p:nvSpPr>
        <p:spPr>
          <a:xfrm>
            <a:off x="525082" y="3568368"/>
            <a:ext cx="1234415" cy="1169543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b="1" dirty="0"/>
              <a:t>TIMEOUT</a:t>
            </a:r>
            <a:r>
              <a:rPr lang="en-US" sz="1000" dirty="0"/>
              <a:t>:</a:t>
            </a:r>
          </a:p>
          <a:p>
            <a:endParaRPr lang="en-US" sz="1000" dirty="0"/>
          </a:p>
          <a:p>
            <a:r>
              <a:rPr lang="en-US" sz="1000" dirty="0"/>
              <a:t>… </a:t>
            </a:r>
            <a:r>
              <a:rPr lang="en-US" sz="1000" b="1" dirty="0"/>
              <a:t>release()</a:t>
            </a:r>
            <a:r>
              <a:rPr lang="en-US" sz="1000" dirty="0"/>
              <a:t> in plugin has not been executed within given timeout.</a:t>
            </a:r>
          </a:p>
          <a:p>
            <a:endParaRPr lang="en-US" sz="1000" dirty="0"/>
          </a:p>
        </p:txBody>
      </p:sp>
      <p:sp>
        <p:nvSpPr>
          <p:cNvPr id="38" name="Textfeld 37"/>
          <p:cNvSpPr txBox="1"/>
          <p:nvPr/>
        </p:nvSpPr>
        <p:spPr>
          <a:xfrm>
            <a:off x="1759498" y="3568368"/>
            <a:ext cx="1231604" cy="1323431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b="1" dirty="0"/>
              <a:t>OK</a:t>
            </a:r>
            <a:r>
              <a:rPr lang="en-US" sz="1000" dirty="0"/>
              <a:t>:</a:t>
            </a:r>
          </a:p>
          <a:p>
            <a:endParaRPr lang="en-US" sz="1000" dirty="0"/>
          </a:p>
          <a:p>
            <a:r>
              <a:rPr lang="en-US" sz="1000" dirty="0"/>
              <a:t>… get return value from </a:t>
            </a:r>
            <a:r>
              <a:rPr lang="en-US" sz="1000" b="1" dirty="0"/>
              <a:t>func1</a:t>
            </a:r>
            <a:r>
              <a:rPr lang="en-US" sz="1000" dirty="0"/>
              <a:t>:</a:t>
            </a:r>
            <a:br>
              <a:rPr lang="en-US" sz="1000" dirty="0"/>
            </a:br>
            <a:r>
              <a:rPr lang="en-US" sz="1000" dirty="0" err="1"/>
              <a:t>retvalue</a:t>
            </a:r>
            <a:r>
              <a:rPr lang="en-US" sz="1000" dirty="0"/>
              <a:t> += </a:t>
            </a:r>
            <a:r>
              <a:rPr lang="en-US" sz="1000" dirty="0" err="1"/>
              <a:t>waitCond</a:t>
            </a:r>
            <a:r>
              <a:rPr lang="en-US" sz="1000" dirty="0"/>
              <a:t>-&gt;    </a:t>
            </a:r>
            <a:br>
              <a:rPr lang="en-US" sz="1000" dirty="0"/>
            </a:br>
            <a:r>
              <a:rPr lang="en-US" sz="1000" dirty="0"/>
              <a:t>             </a:t>
            </a:r>
            <a:r>
              <a:rPr lang="en-US" sz="1000" dirty="0" err="1"/>
              <a:t>returnValue</a:t>
            </a:r>
            <a:r>
              <a:rPr lang="en-US" sz="1000" dirty="0"/>
              <a:t>;</a:t>
            </a:r>
          </a:p>
          <a:p>
            <a:endParaRPr lang="en-US" sz="1000" dirty="0"/>
          </a:p>
        </p:txBody>
      </p:sp>
      <p:sp>
        <p:nvSpPr>
          <p:cNvPr id="39" name="Rechteck 38"/>
          <p:cNvSpPr/>
          <p:nvPr/>
        </p:nvSpPr>
        <p:spPr>
          <a:xfrm>
            <a:off x="525083" y="4891809"/>
            <a:ext cx="2466020" cy="5534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33" tIns="45716" rIns="91433" bIns="45716" spcCol="0" rtlCol="0" anchor="ctr"/>
          <a:lstStyle/>
          <a:p>
            <a:pPr algn="ctr"/>
            <a:endParaRPr lang="en-US"/>
          </a:p>
        </p:txBody>
      </p:sp>
      <p:sp>
        <p:nvSpPr>
          <p:cNvPr id="40" name="Textfeld 39"/>
          <p:cNvSpPr txBox="1"/>
          <p:nvPr/>
        </p:nvSpPr>
        <p:spPr>
          <a:xfrm>
            <a:off x="526664" y="5015283"/>
            <a:ext cx="2312599" cy="553990"/>
          </a:xfrm>
          <a:prstGeom prst="rect">
            <a:avLst/>
          </a:prstGeom>
          <a:noFill/>
        </p:spPr>
        <p:txBody>
          <a:bodyPr wrap="square" lIns="91433" tIns="45716" rIns="91433" bIns="45716" rtlCol="0">
            <a:spAutoFit/>
          </a:bodyPr>
          <a:lstStyle/>
          <a:p>
            <a:r>
              <a:rPr lang="en-US" sz="1000" b="1" dirty="0"/>
              <a:t>delete semaphore:</a:t>
            </a:r>
          </a:p>
          <a:p>
            <a:r>
              <a:rPr lang="en-US" sz="1000" dirty="0" err="1" smtClean="0"/>
              <a:t>waitCond</a:t>
            </a:r>
            <a:r>
              <a:rPr lang="en-US" sz="1000" dirty="0" smtClean="0"/>
              <a:t>-&gt;</a:t>
            </a:r>
            <a:r>
              <a:rPr lang="en-US" sz="1000" dirty="0" err="1" smtClean="0"/>
              <a:t>deleteSemaphore</a:t>
            </a:r>
            <a:r>
              <a:rPr lang="en-US" sz="1000" dirty="0" smtClean="0"/>
              <a:t>();</a:t>
            </a:r>
            <a:endParaRPr lang="en-US" sz="1000" dirty="0"/>
          </a:p>
          <a:p>
            <a:endParaRPr lang="en-US" sz="1000" dirty="0"/>
          </a:p>
        </p:txBody>
      </p:sp>
      <p:cxnSp>
        <p:nvCxnSpPr>
          <p:cNvPr id="42" name="Gerade Verbindung mit Pfeil 41"/>
          <p:cNvCxnSpPr>
            <a:endCxn id="30" idx="3"/>
          </p:cNvCxnSpPr>
          <p:nvPr/>
        </p:nvCxnSpPr>
        <p:spPr bwMode="auto">
          <a:xfrm rot="16200000" flipV="1">
            <a:off x="2684119" y="3499625"/>
            <a:ext cx="1120921" cy="456724"/>
          </a:xfrm>
          <a:prstGeom prst="bentConnector2">
            <a:avLst/>
          </a:prstGeom>
          <a:ln>
            <a:headEnd type="none" w="med" len="med"/>
            <a:tailEnd type="arrow"/>
          </a:ln>
          <a:ex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>
            <a:off x="3472942" y="4288449"/>
            <a:ext cx="2731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6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149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Office PowerPoint</Application>
  <PresentationFormat>Bildschirmpräsentation (4:3)</PresentationFormat>
  <Paragraphs>31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itogronle</dc:creator>
  <cp:lastModifiedBy>itogronle</cp:lastModifiedBy>
  <cp:revision>8</cp:revision>
  <cp:lastPrinted>2012-05-29T08:15:48Z</cp:lastPrinted>
  <dcterms:created xsi:type="dcterms:W3CDTF">2012-05-29T07:18:24Z</dcterms:created>
  <dcterms:modified xsi:type="dcterms:W3CDTF">2013-08-02T11:22:55Z</dcterms:modified>
</cp:coreProperties>
</file>