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de-DE"/>
    </a:defPPr>
    <a:lvl1pPr marL="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7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1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1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7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0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7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0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800"/>
            </a:lvl4pPr>
            <a:lvl5pPr marL="1828646" indent="0">
              <a:buNone/>
              <a:defRPr sz="800"/>
            </a:lvl5pPr>
            <a:lvl6pPr marL="2285807" indent="0">
              <a:buNone/>
              <a:defRPr sz="800"/>
            </a:lvl6pPr>
            <a:lvl7pPr marL="2742969" indent="0">
              <a:buNone/>
              <a:defRPr sz="800"/>
            </a:lvl7pPr>
            <a:lvl8pPr marL="3200130" indent="0">
              <a:buNone/>
              <a:defRPr sz="800"/>
            </a:lvl8pPr>
            <a:lvl9pPr marL="3657292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7" indent="0">
              <a:buNone/>
              <a:defRPr sz="2000"/>
            </a:lvl6pPr>
            <a:lvl7pPr marL="2742969" indent="0">
              <a:buNone/>
              <a:defRPr sz="2000"/>
            </a:lvl7pPr>
            <a:lvl8pPr marL="3200130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800"/>
            </a:lvl4pPr>
            <a:lvl5pPr marL="1828646" indent="0">
              <a:buNone/>
              <a:defRPr sz="800"/>
            </a:lvl5pPr>
            <a:lvl6pPr marL="2285807" indent="0">
              <a:buNone/>
              <a:defRPr sz="800"/>
            </a:lvl6pPr>
            <a:lvl7pPr marL="2742969" indent="0">
              <a:buNone/>
              <a:defRPr sz="800"/>
            </a:lvl7pPr>
            <a:lvl8pPr marL="3200130" indent="0">
              <a:buNone/>
              <a:defRPr sz="800"/>
            </a:lvl8pPr>
            <a:lvl9pPr marL="3657292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710E-CDF5-4AD3-AEAF-836F6EC3A155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1" algn="l" defTabSz="91432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2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3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 bwMode="auto">
          <a:xfrm>
            <a:off x="1758091" y="616603"/>
            <a:ext cx="0" cy="561606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1761079" y="3167527"/>
            <a:ext cx="1234415" cy="1724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25082" y="3167527"/>
            <a:ext cx="1234415" cy="1724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294226" y="609816"/>
            <a:ext cx="0" cy="562284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746054" y="1850364"/>
            <a:ext cx="3096344" cy="25867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765407" y="86597"/>
            <a:ext cx="1908000" cy="5232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400" i="1" dirty="0" err="1"/>
              <a:t>itom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Main-Thread</a:t>
            </a:r>
            <a:endParaRPr lang="en-US" sz="1400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4356730" y="86597"/>
            <a:ext cx="1908212" cy="5232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400" i="1" dirty="0"/>
              <a:t>Plugin</a:t>
            </a:r>
            <a:br>
              <a:rPr lang="en-US" sz="1400" i="1" dirty="0"/>
            </a:br>
            <a:r>
              <a:rPr lang="en-US" sz="1400" dirty="0"/>
              <a:t>Sub-Thread I, II, …</a:t>
            </a:r>
            <a:endParaRPr lang="en-US" sz="14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6054" y="1850364"/>
            <a:ext cx="3096344" cy="4001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RetVal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func1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params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,…,</a:t>
            </a:r>
            <a:b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ItomSharedSemaphore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* </a:t>
            </a:r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waitCond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58093" y="2526096"/>
            <a:ext cx="495055" cy="215436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wait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05296" y="1759753"/>
            <a:ext cx="377788" cy="215436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</a:p>
        </p:txBody>
      </p:sp>
      <p:sp>
        <p:nvSpPr>
          <p:cNvPr id="24" name="Rechteck 23"/>
          <p:cNvSpPr/>
          <p:nvPr/>
        </p:nvSpPr>
        <p:spPr>
          <a:xfrm>
            <a:off x="525083" y="979443"/>
            <a:ext cx="2466020" cy="2188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25083" y="979443"/>
            <a:ext cx="2466020" cy="2462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void </a:t>
            </a:r>
            <a:r>
              <a:rPr lang="en-US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mainfunc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07015" y="1357587"/>
            <a:ext cx="2232248" cy="1189515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dirty="0" err="1"/>
              <a:t>ItomSharedSemaphore</a:t>
            </a:r>
            <a:r>
              <a:rPr lang="en-US" sz="1000" dirty="0"/>
              <a:t>* </a:t>
            </a:r>
            <a:r>
              <a:rPr lang="en-US" sz="1000" dirty="0" err="1"/>
              <a:t>waitCond</a:t>
            </a:r>
            <a:r>
              <a:rPr lang="en-US" sz="1000" dirty="0"/>
              <a:t> = </a:t>
            </a:r>
            <a:br>
              <a:rPr lang="en-US" sz="1000" dirty="0"/>
            </a:br>
            <a:r>
              <a:rPr lang="en-US" sz="1000" dirty="0"/>
              <a:t>      new </a:t>
            </a:r>
            <a:r>
              <a:rPr lang="en-US" sz="1000" dirty="0" err="1"/>
              <a:t>ItomSharedSemaphore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/>
              <a:t>i</a:t>
            </a:r>
            <a:r>
              <a:rPr lang="en-US" sz="1000" smtClean="0"/>
              <a:t>nvoke func1(</a:t>
            </a:r>
            <a:r>
              <a:rPr lang="en-US" sz="1000" dirty="0" err="1" smtClean="0"/>
              <a:t>params</a:t>
            </a:r>
            <a:r>
              <a:rPr lang="en-US" sz="1000" dirty="0"/>
              <a:t>,…,</a:t>
            </a:r>
            <a:r>
              <a:rPr lang="en-US" sz="1000" dirty="0" err="1"/>
              <a:t>waitCond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29" name="Gerade Verbindung mit Pfeil 28"/>
          <p:cNvCxnSpPr/>
          <p:nvPr/>
        </p:nvCxnSpPr>
        <p:spPr bwMode="auto">
          <a:xfrm>
            <a:off x="3041351" y="1933652"/>
            <a:ext cx="705685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aute 29"/>
          <p:cNvSpPr/>
          <p:nvPr/>
        </p:nvSpPr>
        <p:spPr>
          <a:xfrm>
            <a:off x="502780" y="2852517"/>
            <a:ext cx="2513437" cy="630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</a:rPr>
              <a:t>if(</a:t>
            </a:r>
            <a:r>
              <a:rPr lang="en-US" sz="950" dirty="0" err="1">
                <a:solidFill>
                  <a:schemeClr val="tx1"/>
                </a:solidFill>
              </a:rPr>
              <a:t>waitCond</a:t>
            </a:r>
            <a:r>
              <a:rPr lang="en-US" sz="950" dirty="0">
                <a:solidFill>
                  <a:schemeClr val="tx1"/>
                </a:solidFill>
              </a:rPr>
              <a:t>-&gt;</a:t>
            </a:r>
            <a:r>
              <a:rPr lang="en-US" sz="950" dirty="0" smtClean="0">
                <a:solidFill>
                  <a:schemeClr val="tx1"/>
                </a:solidFill>
              </a:rPr>
              <a:t>wait(5000))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818062" y="2344233"/>
            <a:ext cx="2952328" cy="2092873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dirty="0"/>
              <a:t>… let the semaphore be guarded by the locker:</a:t>
            </a:r>
          </a:p>
          <a:p>
            <a:r>
              <a:rPr lang="en-US" sz="1000" b="1" dirty="0" err="1"/>
              <a:t>ItomSharedSemaphoreLocker</a:t>
            </a:r>
            <a:r>
              <a:rPr lang="en-US" sz="1000" b="1" dirty="0"/>
              <a:t> locker(</a:t>
            </a:r>
            <a:r>
              <a:rPr lang="en-US" sz="1000" b="1" dirty="0" err="1"/>
              <a:t>waitCond</a:t>
            </a:r>
            <a:r>
              <a:rPr lang="en-US" sz="1000" b="1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… do something in other thread</a:t>
            </a:r>
          </a:p>
          <a:p>
            <a:endParaRPr lang="en-US" sz="1000" dirty="0"/>
          </a:p>
          <a:p>
            <a:r>
              <a:rPr lang="en-US" sz="1000" dirty="0"/>
              <a:t>… if you are done, release and the semaphore (if one is provided):</a:t>
            </a:r>
          </a:p>
          <a:p>
            <a:endParaRPr lang="en-US" sz="1000" dirty="0"/>
          </a:p>
          <a:p>
            <a:r>
              <a:rPr lang="en-US" sz="1000" b="1" dirty="0"/>
              <a:t>If(</a:t>
            </a:r>
            <a:r>
              <a:rPr lang="en-US" sz="1000" b="1" dirty="0" err="1"/>
              <a:t>waitCond</a:t>
            </a:r>
            <a:r>
              <a:rPr lang="en-US" sz="1000" b="1" dirty="0"/>
              <a:t>)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</a:t>
            </a:r>
            <a:r>
              <a:rPr lang="en-US" sz="1000" b="1" dirty="0" err="1"/>
              <a:t>waitCond</a:t>
            </a:r>
            <a:r>
              <a:rPr lang="en-US" sz="1000" b="1" dirty="0"/>
              <a:t>-&gt;</a:t>
            </a:r>
            <a:r>
              <a:rPr lang="en-US" sz="1000" b="1" dirty="0" err="1"/>
              <a:t>returnValue</a:t>
            </a:r>
            <a:r>
              <a:rPr lang="en-US" sz="1000" b="1" dirty="0"/>
              <a:t> = </a:t>
            </a:r>
            <a:r>
              <a:rPr lang="en-US" sz="1000" b="1" dirty="0" err="1"/>
              <a:t>RetVal</a:t>
            </a:r>
            <a:r>
              <a:rPr lang="en-US" sz="1000" b="1" dirty="0"/>
              <a:t>(…)</a:t>
            </a:r>
          </a:p>
          <a:p>
            <a:r>
              <a:rPr lang="en-US" sz="1000" b="1" dirty="0"/>
              <a:t>    </a:t>
            </a:r>
            <a:r>
              <a:rPr lang="en-US" sz="1000" b="1" dirty="0" err="1"/>
              <a:t>waitCond</a:t>
            </a:r>
            <a:r>
              <a:rPr lang="en-US" sz="1000" b="1" dirty="0"/>
              <a:t>-&gt;release();</a:t>
            </a:r>
          </a:p>
          <a:p>
            <a:r>
              <a:rPr lang="en-US" sz="1000" b="1" dirty="0"/>
              <a:t>}</a:t>
            </a:r>
          </a:p>
        </p:txBody>
      </p:sp>
      <p:pic>
        <p:nvPicPr>
          <p:cNvPr id="1026" name="Picture 2" descr="https://encrypted-tbn1.google.com/images?q=tbn:ANd9GcTLioQryHXMUZEW-ESt16Js2EbDqW5S_AHkK3ahX0vyZ1wSrf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" y="2902839"/>
            <a:ext cx="485015" cy="4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525082" y="3568368"/>
            <a:ext cx="1234415" cy="1169543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b="1" dirty="0"/>
              <a:t>TIMEOUT</a:t>
            </a:r>
            <a:r>
              <a:rPr lang="en-US" sz="1000" dirty="0"/>
              <a:t>:</a:t>
            </a:r>
          </a:p>
          <a:p>
            <a:endParaRPr lang="en-US" sz="1000" dirty="0"/>
          </a:p>
          <a:p>
            <a:r>
              <a:rPr lang="en-US" sz="1000" dirty="0"/>
              <a:t>… </a:t>
            </a:r>
            <a:r>
              <a:rPr lang="en-US" sz="1000" b="1" dirty="0"/>
              <a:t>release()</a:t>
            </a:r>
            <a:r>
              <a:rPr lang="en-US" sz="1000" dirty="0"/>
              <a:t> in plugin has not been executed within given timeout.</a:t>
            </a:r>
          </a:p>
          <a:p>
            <a:endParaRPr lang="en-US" sz="1000" dirty="0"/>
          </a:p>
        </p:txBody>
      </p:sp>
      <p:sp>
        <p:nvSpPr>
          <p:cNvPr id="38" name="Textfeld 37"/>
          <p:cNvSpPr txBox="1"/>
          <p:nvPr/>
        </p:nvSpPr>
        <p:spPr>
          <a:xfrm>
            <a:off x="1759498" y="3568368"/>
            <a:ext cx="1231604" cy="132343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b="1" dirty="0"/>
              <a:t>OK</a:t>
            </a:r>
            <a:r>
              <a:rPr lang="en-US" sz="1000" dirty="0"/>
              <a:t>:</a:t>
            </a:r>
          </a:p>
          <a:p>
            <a:endParaRPr lang="en-US" sz="1000" dirty="0"/>
          </a:p>
          <a:p>
            <a:r>
              <a:rPr lang="en-US" sz="1000" dirty="0"/>
              <a:t>… get return value from </a:t>
            </a:r>
            <a:r>
              <a:rPr lang="en-US" sz="1000" b="1" dirty="0"/>
              <a:t>func1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 err="1"/>
              <a:t>retvalue</a:t>
            </a:r>
            <a:r>
              <a:rPr lang="en-US" sz="1000" dirty="0"/>
              <a:t> += </a:t>
            </a:r>
            <a:r>
              <a:rPr lang="en-US" sz="1000" dirty="0" err="1"/>
              <a:t>waitCond</a:t>
            </a:r>
            <a:r>
              <a:rPr lang="en-US" sz="1000" dirty="0"/>
              <a:t>-&gt;    </a:t>
            </a:r>
            <a:br>
              <a:rPr lang="en-US" sz="1000" dirty="0"/>
            </a:br>
            <a:r>
              <a:rPr lang="en-US" sz="1000" dirty="0"/>
              <a:t>             </a:t>
            </a:r>
            <a:r>
              <a:rPr lang="en-US" sz="1000" dirty="0" err="1"/>
              <a:t>returnValue</a:t>
            </a:r>
            <a:r>
              <a:rPr lang="en-US" sz="1000" dirty="0"/>
              <a:t>;</a:t>
            </a:r>
          </a:p>
          <a:p>
            <a:endParaRPr lang="en-US" sz="1000" dirty="0"/>
          </a:p>
        </p:txBody>
      </p:sp>
      <p:sp>
        <p:nvSpPr>
          <p:cNvPr id="39" name="Rechteck 38"/>
          <p:cNvSpPr/>
          <p:nvPr/>
        </p:nvSpPr>
        <p:spPr>
          <a:xfrm>
            <a:off x="525083" y="4891808"/>
            <a:ext cx="2466020" cy="7082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526664" y="5015283"/>
            <a:ext cx="2312599" cy="707878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b="1" dirty="0"/>
              <a:t>delete semaphore:</a:t>
            </a:r>
          </a:p>
          <a:p>
            <a:r>
              <a:rPr lang="en-US" sz="1000" dirty="0" err="1" smtClean="0"/>
              <a:t>ItomSharedSemaphore</a:t>
            </a:r>
            <a:r>
              <a:rPr lang="en-US" sz="1000" dirty="0" smtClean="0"/>
              <a:t>-&gt; </a:t>
            </a:r>
            <a:r>
              <a:rPr lang="en-US" sz="1000" dirty="0" err="1" smtClean="0"/>
              <a:t>deleteSemaphore</a:t>
            </a:r>
            <a:r>
              <a:rPr lang="en-US" sz="1000" dirty="0" smtClean="0"/>
              <a:t>(</a:t>
            </a:r>
            <a:r>
              <a:rPr lang="en-US" sz="1000" dirty="0" err="1" smtClean="0"/>
              <a:t>waitCond</a:t>
            </a:r>
            <a:r>
              <a:rPr lang="en-US" sz="1000" dirty="0"/>
              <a:t>);</a:t>
            </a:r>
          </a:p>
          <a:p>
            <a:endParaRPr lang="en-US" sz="1000" dirty="0"/>
          </a:p>
        </p:txBody>
      </p:sp>
      <p:cxnSp>
        <p:nvCxnSpPr>
          <p:cNvPr id="42" name="Gerade Verbindung mit Pfeil 41"/>
          <p:cNvCxnSpPr>
            <a:endCxn id="30" idx="3"/>
          </p:cNvCxnSpPr>
          <p:nvPr/>
        </p:nvCxnSpPr>
        <p:spPr bwMode="auto">
          <a:xfrm rot="16200000" flipV="1">
            <a:off x="2684119" y="3499625"/>
            <a:ext cx="1120921" cy="456724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472942" y="4288449"/>
            <a:ext cx="2731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49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Bildschirmpräsentation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itogronle</dc:creator>
  <cp:lastModifiedBy>itogronle</cp:lastModifiedBy>
  <cp:revision>7</cp:revision>
  <cp:lastPrinted>2012-05-29T08:15:48Z</cp:lastPrinted>
  <dcterms:created xsi:type="dcterms:W3CDTF">2012-05-29T07:18:24Z</dcterms:created>
  <dcterms:modified xsi:type="dcterms:W3CDTF">2013-06-13T14:33:24Z</dcterms:modified>
</cp:coreProperties>
</file>