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00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35F3-54C9-41DF-94B2-4A832FF70F04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CCE7-42A0-47F8-AD85-364696A84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5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35F3-54C9-41DF-94B2-4A832FF70F04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CCE7-42A0-47F8-AD85-364696A84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1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35F3-54C9-41DF-94B2-4A832FF70F04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CCE7-42A0-47F8-AD85-364696A84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03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35F3-54C9-41DF-94B2-4A832FF70F04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CCE7-42A0-47F8-AD85-364696A84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8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35F3-54C9-41DF-94B2-4A832FF70F04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CCE7-42A0-47F8-AD85-364696A84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86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35F3-54C9-41DF-94B2-4A832FF70F04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CCE7-42A0-47F8-AD85-364696A84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17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35F3-54C9-41DF-94B2-4A832FF70F04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CCE7-42A0-47F8-AD85-364696A84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93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35F3-54C9-41DF-94B2-4A832FF70F04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CCE7-42A0-47F8-AD85-364696A84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08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35F3-54C9-41DF-94B2-4A832FF70F04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CCE7-42A0-47F8-AD85-364696A84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45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35F3-54C9-41DF-94B2-4A832FF70F04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CCE7-42A0-47F8-AD85-364696A84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83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235F3-54C9-41DF-94B2-4A832FF70F04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CCE7-42A0-47F8-AD85-364696A84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79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35F3-54C9-41DF-94B2-4A832FF70F04}" type="datetimeFigureOut">
              <a:rPr lang="de-DE" smtClean="0"/>
              <a:t>06.11.2014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6CCE7-42A0-47F8-AD85-364696A848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01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ewinkelte Verbindung 25"/>
          <p:cNvCxnSpPr>
            <a:stCxn id="29" idx="1"/>
            <a:endCxn id="58" idx="3"/>
          </p:cNvCxnSpPr>
          <p:nvPr/>
        </p:nvCxnSpPr>
        <p:spPr bwMode="auto">
          <a:xfrm rot="10800000" flipV="1">
            <a:off x="1655513" y="541400"/>
            <a:ext cx="459507" cy="26832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" name="Gruppieren 44"/>
          <p:cNvGrpSpPr/>
          <p:nvPr/>
        </p:nvGrpSpPr>
        <p:grpSpPr>
          <a:xfrm>
            <a:off x="2115019" y="402901"/>
            <a:ext cx="1476000" cy="830997"/>
            <a:chOff x="552327" y="3938571"/>
            <a:chExt cx="1573320" cy="830997"/>
          </a:xfrm>
        </p:grpSpPr>
        <p:sp>
          <p:nvSpPr>
            <p:cNvPr id="29" name="Textfeld 28"/>
            <p:cNvSpPr txBox="1"/>
            <p:nvPr/>
          </p:nvSpPr>
          <p:spPr>
            <a:xfrm>
              <a:off x="552327" y="3938571"/>
              <a:ext cx="1573320" cy="2769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CharMeta</a:t>
              </a:r>
              <a:endParaRPr lang="de-DE" sz="1200" dirty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Rechteck 39"/>
            <p:cNvSpPr/>
            <p:nvPr/>
          </p:nvSpPr>
          <p:spPr bwMode="auto">
            <a:xfrm>
              <a:off x="552327" y="4215570"/>
              <a:ext cx="1573320" cy="553998"/>
            </a:xfrm>
            <a:prstGeom prst="rect">
              <a:avLst/>
            </a:prstGeom>
            <a:ln w="12700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char</a:t>
              </a:r>
              <a:r>
                <a:rPr lang="de-DE" sz="1000" dirty="0" smtClean="0"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smtClean="0">
                  <a:latin typeface="Cambria" panose="02040503050406030204" pitchFamily="18" charset="0"/>
                  <a:cs typeface="Courier New" panose="02070309020205020404" pitchFamily="49" charset="0"/>
                </a:rPr>
                <a:t>min</a:t>
              </a:r>
            </a:p>
            <a:p>
              <a:pPr algn="ctr"/>
              <a:r>
                <a:rPr lang="de-DE" sz="10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char</a:t>
              </a:r>
              <a:r>
                <a:rPr lang="de-DE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max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000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char</a:t>
              </a:r>
              <a:r>
                <a:rPr lang="de-DE" sz="1000" dirty="0" smtClean="0"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stepSize</a:t>
              </a:r>
              <a:r>
                <a:rPr lang="de-DE" sz="1000" dirty="0" smtClean="0">
                  <a:latin typeface="Cambria" panose="02040503050406030204" pitchFamily="18" charset="0"/>
                  <a:cs typeface="Courier New" panose="02070309020205020404" pitchFamily="49" charset="0"/>
                </a:rPr>
                <a:t> = 1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115019" y="3357859"/>
            <a:ext cx="1476000" cy="830903"/>
            <a:chOff x="2465532" y="3813972"/>
            <a:chExt cx="1566352" cy="830903"/>
          </a:xfrm>
        </p:grpSpPr>
        <p:sp>
          <p:nvSpPr>
            <p:cNvPr id="41" name="Textfeld 40"/>
            <p:cNvSpPr txBox="1"/>
            <p:nvPr/>
          </p:nvSpPr>
          <p:spPr>
            <a:xfrm>
              <a:off x="2465532" y="3813972"/>
              <a:ext cx="1566352" cy="2769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DoubleMeta</a:t>
              </a:r>
              <a:endParaRPr lang="de-DE" sz="1200" dirty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Rechteck 41"/>
            <p:cNvSpPr/>
            <p:nvPr/>
          </p:nvSpPr>
          <p:spPr bwMode="auto">
            <a:xfrm>
              <a:off x="2465532" y="4090877"/>
              <a:ext cx="1566352" cy="553998"/>
            </a:xfrm>
            <a:prstGeom prst="rect">
              <a:avLst/>
            </a:prstGeom>
            <a:ln w="12700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double</a:t>
              </a:r>
              <a:r>
                <a:rPr lang="de-DE" sz="1000" dirty="0" smtClean="0"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smtClean="0">
                  <a:latin typeface="Cambria" panose="02040503050406030204" pitchFamily="18" charset="0"/>
                  <a:cs typeface="Courier New" panose="02070309020205020404" pitchFamily="49" charset="0"/>
                </a:rPr>
                <a:t>min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double</a:t>
              </a:r>
              <a:r>
                <a:rPr lang="de-DE" sz="1000" dirty="0" smtClean="0"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max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double 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stepSize</a:t>
              </a:r>
              <a:r>
                <a:rPr lang="de-DE" sz="1000" dirty="0" smtClean="0">
                  <a:latin typeface="Cambria" panose="02040503050406030204" pitchFamily="18" charset="0"/>
                  <a:cs typeface="Courier New" panose="02070309020205020404" pitchFamily="49" charset="0"/>
                </a:rPr>
                <a:t> = 0.0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7" name="Gruppieren 46"/>
          <p:cNvGrpSpPr/>
          <p:nvPr/>
        </p:nvGrpSpPr>
        <p:grpSpPr>
          <a:xfrm>
            <a:off x="2115019" y="1867581"/>
            <a:ext cx="1476000" cy="830997"/>
            <a:chOff x="1048096" y="5158892"/>
            <a:chExt cx="1566352" cy="830997"/>
          </a:xfrm>
        </p:grpSpPr>
        <p:sp>
          <p:nvSpPr>
            <p:cNvPr id="43" name="Textfeld 42"/>
            <p:cNvSpPr txBox="1"/>
            <p:nvPr/>
          </p:nvSpPr>
          <p:spPr>
            <a:xfrm>
              <a:off x="1048096" y="5158892"/>
              <a:ext cx="1566352" cy="2769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IntMeta</a:t>
              </a:r>
              <a:endParaRPr lang="de-DE" sz="1200" dirty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Rechteck 43"/>
            <p:cNvSpPr/>
            <p:nvPr/>
          </p:nvSpPr>
          <p:spPr bwMode="auto">
            <a:xfrm>
              <a:off x="1048096" y="5435891"/>
              <a:ext cx="1566352" cy="553998"/>
            </a:xfrm>
            <a:prstGeom prst="rect">
              <a:avLst/>
            </a:prstGeom>
            <a:ln w="12700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int</a:t>
              </a:r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smtClean="0">
                  <a:latin typeface="Cambria" panose="02040503050406030204" pitchFamily="18" charset="0"/>
                  <a:cs typeface="Courier New" panose="02070309020205020404" pitchFamily="49" charset="0"/>
                </a:rPr>
                <a:t>min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int</a:t>
              </a:r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max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int</a:t>
              </a:r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stepSize</a:t>
              </a:r>
              <a:r>
                <a:rPr lang="de-DE" sz="1000" dirty="0" smtClean="0">
                  <a:latin typeface="Cambria" panose="02040503050406030204" pitchFamily="18" charset="0"/>
                  <a:cs typeface="Courier New" panose="02070309020205020404" pitchFamily="49" charset="0"/>
                </a:rPr>
                <a:t> = 1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8" name="Gruppieren 47"/>
          <p:cNvGrpSpPr/>
          <p:nvPr/>
        </p:nvGrpSpPr>
        <p:grpSpPr>
          <a:xfrm>
            <a:off x="4131243" y="402901"/>
            <a:ext cx="1476000" cy="830997"/>
            <a:chOff x="552327" y="3938571"/>
            <a:chExt cx="1573320" cy="830997"/>
          </a:xfrm>
        </p:grpSpPr>
        <p:sp>
          <p:nvSpPr>
            <p:cNvPr id="49" name="Textfeld 48"/>
            <p:cNvSpPr txBox="1"/>
            <p:nvPr/>
          </p:nvSpPr>
          <p:spPr>
            <a:xfrm>
              <a:off x="552327" y="3938571"/>
              <a:ext cx="1573320" cy="2769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CharArrayMeta</a:t>
              </a:r>
              <a:endParaRPr lang="de-DE" sz="1200" dirty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50" name="Rechteck 49"/>
            <p:cNvSpPr/>
            <p:nvPr/>
          </p:nvSpPr>
          <p:spPr bwMode="auto">
            <a:xfrm>
              <a:off x="552327" y="4215570"/>
              <a:ext cx="1573320" cy="553998"/>
            </a:xfrm>
            <a:prstGeom prst="rect">
              <a:avLst/>
            </a:prstGeom>
            <a:ln w="12700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size_t</a:t>
              </a:r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numM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in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size_t</a:t>
              </a:r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numMax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size_t</a:t>
              </a:r>
              <a:r>
                <a:rPr lang="de-DE" sz="1000" dirty="0" smtClean="0"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numStepSize</a:t>
              </a:r>
              <a:r>
                <a:rPr lang="de-DE" sz="1000" dirty="0" smtClean="0">
                  <a:latin typeface="Cambria" panose="02040503050406030204" pitchFamily="18" charset="0"/>
                  <a:cs typeface="Courier New" panose="02070309020205020404" pitchFamily="49" charset="0"/>
                </a:rPr>
                <a:t> = 1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1" name="Gruppieren 50"/>
          <p:cNvGrpSpPr/>
          <p:nvPr/>
        </p:nvGrpSpPr>
        <p:grpSpPr>
          <a:xfrm>
            <a:off x="4131243" y="3357593"/>
            <a:ext cx="1476000" cy="830997"/>
            <a:chOff x="552327" y="3938571"/>
            <a:chExt cx="1573320" cy="830997"/>
          </a:xfrm>
        </p:grpSpPr>
        <p:sp>
          <p:nvSpPr>
            <p:cNvPr id="52" name="Textfeld 51"/>
            <p:cNvSpPr txBox="1"/>
            <p:nvPr/>
          </p:nvSpPr>
          <p:spPr>
            <a:xfrm>
              <a:off x="552327" y="3938571"/>
              <a:ext cx="1573320" cy="2769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DoubleArrayMeta</a:t>
              </a:r>
              <a:endParaRPr lang="de-DE" sz="1200" dirty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Rechteck 52"/>
            <p:cNvSpPr/>
            <p:nvPr/>
          </p:nvSpPr>
          <p:spPr bwMode="auto">
            <a:xfrm>
              <a:off x="552327" y="4215570"/>
              <a:ext cx="1573320" cy="553998"/>
            </a:xfrm>
            <a:prstGeom prst="rect">
              <a:avLst/>
            </a:prstGeom>
            <a:ln w="12700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size_t</a:t>
              </a:r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numM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in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size_t</a:t>
              </a:r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numMax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size_t</a:t>
              </a:r>
              <a:r>
                <a:rPr lang="de-DE" sz="1000" dirty="0" smtClean="0"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numStepSize</a:t>
              </a:r>
              <a:r>
                <a:rPr lang="de-DE" sz="1000" dirty="0" smtClean="0">
                  <a:latin typeface="Cambria" panose="02040503050406030204" pitchFamily="18" charset="0"/>
                  <a:cs typeface="Courier New" panose="02070309020205020404" pitchFamily="49" charset="0"/>
                </a:rPr>
                <a:t> = 1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4" name="Gruppieren 53"/>
          <p:cNvGrpSpPr/>
          <p:nvPr/>
        </p:nvGrpSpPr>
        <p:grpSpPr>
          <a:xfrm>
            <a:off x="4131243" y="1336591"/>
            <a:ext cx="1476000" cy="830997"/>
            <a:chOff x="552327" y="3938571"/>
            <a:chExt cx="1573320" cy="830997"/>
          </a:xfrm>
        </p:grpSpPr>
        <p:sp>
          <p:nvSpPr>
            <p:cNvPr id="55" name="Textfeld 54"/>
            <p:cNvSpPr txBox="1"/>
            <p:nvPr/>
          </p:nvSpPr>
          <p:spPr>
            <a:xfrm>
              <a:off x="552327" y="3938571"/>
              <a:ext cx="1573320" cy="2769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IntArrayMeta</a:t>
              </a:r>
              <a:endParaRPr lang="de-DE" sz="1200" dirty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hteck 55"/>
            <p:cNvSpPr/>
            <p:nvPr/>
          </p:nvSpPr>
          <p:spPr bwMode="auto">
            <a:xfrm>
              <a:off x="552327" y="4215570"/>
              <a:ext cx="1573320" cy="553998"/>
            </a:xfrm>
            <a:prstGeom prst="rect">
              <a:avLst/>
            </a:prstGeom>
            <a:ln w="12700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size_t</a:t>
              </a:r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numM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in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size_t</a:t>
              </a:r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numMax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size_t</a:t>
              </a:r>
              <a:r>
                <a:rPr lang="de-DE" sz="1000" dirty="0" smtClean="0"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numStepSize</a:t>
              </a:r>
              <a:r>
                <a:rPr lang="de-DE" sz="1000" dirty="0" smtClean="0">
                  <a:latin typeface="Cambria" panose="02040503050406030204" pitchFamily="18" charset="0"/>
                  <a:cs typeface="Courier New" panose="02070309020205020404" pitchFamily="49" charset="0"/>
                </a:rPr>
                <a:t> = 1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179512" y="3086130"/>
            <a:ext cx="1476000" cy="523220"/>
            <a:chOff x="552327" y="3938571"/>
            <a:chExt cx="1573320" cy="523220"/>
          </a:xfrm>
        </p:grpSpPr>
        <p:sp>
          <p:nvSpPr>
            <p:cNvPr id="58" name="Textfeld 57"/>
            <p:cNvSpPr txBox="1"/>
            <p:nvPr/>
          </p:nvSpPr>
          <p:spPr>
            <a:xfrm>
              <a:off x="552327" y="3938571"/>
              <a:ext cx="1573320" cy="2769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ParamMeta</a:t>
              </a:r>
              <a:endParaRPr lang="de-DE" sz="1200" dirty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Rechteck 58"/>
            <p:cNvSpPr/>
            <p:nvPr/>
          </p:nvSpPr>
          <p:spPr bwMode="auto">
            <a:xfrm>
              <a:off x="552327" y="4215570"/>
              <a:ext cx="1573320" cy="246221"/>
            </a:xfrm>
            <a:prstGeom prst="rect">
              <a:avLst/>
            </a:prstGeom>
            <a:ln w="12700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MetaRtti</a:t>
              </a:r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type</a:t>
              </a:r>
              <a:endParaRPr lang="de-DE" sz="1000" dirty="0" smtClean="0">
                <a:solidFill>
                  <a:schemeClr val="tx1"/>
                </a:solidFill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2115019" y="5071257"/>
            <a:ext cx="1476000" cy="677109"/>
            <a:chOff x="552327" y="3938571"/>
            <a:chExt cx="1573320" cy="677109"/>
          </a:xfrm>
        </p:grpSpPr>
        <p:sp>
          <p:nvSpPr>
            <p:cNvPr id="61" name="Textfeld 60"/>
            <p:cNvSpPr txBox="1"/>
            <p:nvPr/>
          </p:nvSpPr>
          <p:spPr>
            <a:xfrm>
              <a:off x="552327" y="3938571"/>
              <a:ext cx="1573320" cy="2769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StringMeta</a:t>
              </a:r>
              <a:endParaRPr lang="de-DE" sz="1200" dirty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2" name="Rechteck 61"/>
            <p:cNvSpPr/>
            <p:nvPr/>
          </p:nvSpPr>
          <p:spPr bwMode="auto">
            <a:xfrm>
              <a:off x="552327" y="4215570"/>
              <a:ext cx="1573320" cy="400110"/>
            </a:xfrm>
            <a:prstGeom prst="rect">
              <a:avLst/>
            </a:prstGeom>
            <a:ln w="12700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tType</a:t>
              </a:r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type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list</a:t>
              </a:r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allowedStrings</a:t>
              </a:r>
              <a:endParaRPr lang="de-DE" sz="1000" dirty="0" smtClean="0">
                <a:solidFill>
                  <a:schemeClr val="tx1"/>
                </a:solidFill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3" name="Gruppieren 62"/>
          <p:cNvGrpSpPr/>
          <p:nvPr/>
        </p:nvGrpSpPr>
        <p:grpSpPr>
          <a:xfrm>
            <a:off x="2115019" y="5851059"/>
            <a:ext cx="1476000" cy="677109"/>
            <a:chOff x="552327" y="3938571"/>
            <a:chExt cx="1573320" cy="677109"/>
          </a:xfrm>
        </p:grpSpPr>
        <p:sp>
          <p:nvSpPr>
            <p:cNvPr id="64" name="Textfeld 63"/>
            <p:cNvSpPr txBox="1"/>
            <p:nvPr/>
          </p:nvSpPr>
          <p:spPr>
            <a:xfrm>
              <a:off x="552327" y="3938571"/>
              <a:ext cx="1573320" cy="2769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HWMeta</a:t>
              </a:r>
              <a:endParaRPr lang="de-DE" sz="1200" dirty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Rechteck 64"/>
            <p:cNvSpPr/>
            <p:nvPr/>
          </p:nvSpPr>
          <p:spPr bwMode="auto">
            <a:xfrm>
              <a:off x="552327" y="4215570"/>
              <a:ext cx="1573320" cy="400110"/>
            </a:xfrm>
            <a:prstGeom prst="rect">
              <a:avLst/>
            </a:prstGeom>
            <a:ln w="12700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uint32 </a:t>
              </a:r>
              <a:r>
                <a:rPr lang="de-DE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typeMask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ByteArray</a:t>
              </a:r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names</a:t>
              </a:r>
              <a:endParaRPr lang="de-DE" sz="1000" dirty="0" smtClean="0">
                <a:solidFill>
                  <a:schemeClr val="tx1"/>
                </a:solidFill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2115019" y="4291455"/>
            <a:ext cx="1476000" cy="677109"/>
            <a:chOff x="552327" y="3938571"/>
            <a:chExt cx="1573320" cy="677109"/>
          </a:xfrm>
        </p:grpSpPr>
        <p:sp>
          <p:nvSpPr>
            <p:cNvPr id="67" name="Textfeld 66"/>
            <p:cNvSpPr txBox="1"/>
            <p:nvPr/>
          </p:nvSpPr>
          <p:spPr>
            <a:xfrm>
              <a:off x="552327" y="3938571"/>
              <a:ext cx="1573320" cy="2769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RectMeta</a:t>
              </a:r>
              <a:endParaRPr lang="de-DE" sz="1200" dirty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Rechteck 67"/>
            <p:cNvSpPr/>
            <p:nvPr/>
          </p:nvSpPr>
          <p:spPr bwMode="auto">
            <a:xfrm>
              <a:off x="552327" y="4215570"/>
              <a:ext cx="1573320" cy="400110"/>
            </a:xfrm>
            <a:prstGeom prst="rect">
              <a:avLst/>
            </a:prstGeom>
            <a:ln w="12700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RangeMeta</a:t>
              </a:r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heightMeta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RangeMeta</a:t>
              </a:r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widthMeta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4131243" y="2270281"/>
            <a:ext cx="1476000" cy="984885"/>
            <a:chOff x="552327" y="3938571"/>
            <a:chExt cx="1573320" cy="984885"/>
          </a:xfrm>
        </p:grpSpPr>
        <p:sp>
          <p:nvSpPr>
            <p:cNvPr id="70" name="Textfeld 69"/>
            <p:cNvSpPr txBox="1"/>
            <p:nvPr/>
          </p:nvSpPr>
          <p:spPr>
            <a:xfrm>
              <a:off x="552327" y="3938571"/>
              <a:ext cx="1573320" cy="2769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IntervalMeta</a:t>
              </a:r>
              <a:endParaRPr lang="de-DE" sz="1200" dirty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Rechteck 70"/>
            <p:cNvSpPr/>
            <p:nvPr/>
          </p:nvSpPr>
          <p:spPr bwMode="auto">
            <a:xfrm>
              <a:off x="552327" y="4215570"/>
              <a:ext cx="1573320" cy="707886"/>
            </a:xfrm>
            <a:prstGeom prst="rect">
              <a:avLst/>
            </a:prstGeom>
            <a:ln w="12700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int</a:t>
              </a:r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sizeM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in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int</a:t>
              </a:r>
              <a:r>
                <a:rPr lang="de-DE" sz="10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sizeMax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000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int</a:t>
              </a:r>
              <a:r>
                <a:rPr lang="de-DE" sz="1000" dirty="0" smtClean="0">
                  <a:latin typeface="Cambria" panose="02040503050406030204" pitchFamily="18" charset="0"/>
                  <a:cs typeface="Courier New" panose="02070309020205020404" pitchFamily="49" charset="0"/>
                </a:rPr>
                <a:t> </a:t>
              </a:r>
              <a:r>
                <a:rPr lang="de-DE" sz="10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sizeStepSize</a:t>
              </a:r>
              <a:r>
                <a:rPr lang="de-DE" sz="1000" dirty="0" smtClean="0">
                  <a:latin typeface="Cambria" panose="02040503050406030204" pitchFamily="18" charset="0"/>
                  <a:cs typeface="Courier New" panose="02070309020205020404" pitchFamily="49" charset="0"/>
                </a:rPr>
                <a:t>= 1</a:t>
              </a:r>
            </a:p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i</a:t>
              </a:r>
              <a:r>
                <a:rPr lang="de-DE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ntervalNotRange</a:t>
              </a:r>
              <a:r>
                <a:rPr lang="de-DE" sz="1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=</a:t>
              </a:r>
              <a:r>
                <a:rPr lang="de-DE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true</a:t>
              </a:r>
              <a:endParaRPr lang="de-DE" sz="1000" dirty="0" smtClean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2" name="Gruppieren 71"/>
          <p:cNvGrpSpPr/>
          <p:nvPr/>
        </p:nvGrpSpPr>
        <p:grpSpPr>
          <a:xfrm>
            <a:off x="6084168" y="2270996"/>
            <a:ext cx="1476000" cy="523220"/>
            <a:chOff x="552327" y="3938571"/>
            <a:chExt cx="1573320" cy="523220"/>
          </a:xfrm>
        </p:grpSpPr>
        <p:sp>
          <p:nvSpPr>
            <p:cNvPr id="73" name="Textfeld 72"/>
            <p:cNvSpPr txBox="1"/>
            <p:nvPr/>
          </p:nvSpPr>
          <p:spPr>
            <a:xfrm>
              <a:off x="552327" y="3938571"/>
              <a:ext cx="1573320" cy="2769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200" dirty="0" err="1" smtClean="0">
                  <a:latin typeface="Cambria" panose="02040503050406030204" pitchFamily="18" charset="0"/>
                  <a:cs typeface="Courier New" panose="02070309020205020404" pitchFamily="49" charset="0"/>
                </a:rPr>
                <a:t>RangeMeta</a:t>
              </a:r>
              <a:endParaRPr lang="de-DE" sz="1200" dirty="0"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  <p:sp>
          <p:nvSpPr>
            <p:cNvPr id="74" name="Rechteck 73"/>
            <p:cNvSpPr/>
            <p:nvPr/>
          </p:nvSpPr>
          <p:spPr bwMode="auto">
            <a:xfrm>
              <a:off x="552327" y="4215570"/>
              <a:ext cx="1573320" cy="246221"/>
            </a:xfrm>
            <a:prstGeom prst="rect">
              <a:avLst/>
            </a:prstGeom>
            <a:ln w="12700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>
                  <a:solidFill>
                    <a:schemeClr val="tx1"/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i</a:t>
              </a:r>
              <a:r>
                <a:rPr lang="de-DE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ntervalNotRange</a:t>
              </a:r>
              <a:r>
                <a:rPr lang="de-DE" sz="1000" dirty="0" smtClean="0">
                  <a:solidFill>
                    <a:schemeClr val="tx1"/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=</a:t>
              </a:r>
              <a:r>
                <a:rPr lang="de-DE" sz="1000" dirty="0" err="1" smtClean="0">
                  <a:solidFill>
                    <a:schemeClr val="tx1"/>
                  </a:solidFill>
                  <a:latin typeface="Cambria" panose="02040503050406030204" pitchFamily="18" charset="0"/>
                  <a:cs typeface="Courier New" panose="02070309020205020404" pitchFamily="49" charset="0"/>
                </a:rPr>
                <a:t>false</a:t>
              </a:r>
              <a:endParaRPr lang="de-DE" sz="1000" dirty="0" smtClean="0">
                <a:solidFill>
                  <a:schemeClr val="tx1"/>
                </a:solidFill>
                <a:latin typeface="Cambria" panose="02040503050406030204" pitchFamily="18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7" name="Gewinkelte Verbindung 76"/>
          <p:cNvCxnSpPr>
            <a:stCxn id="43" idx="1"/>
            <a:endCxn id="58" idx="3"/>
          </p:cNvCxnSpPr>
          <p:nvPr/>
        </p:nvCxnSpPr>
        <p:spPr bwMode="auto">
          <a:xfrm rot="10800000" flipV="1">
            <a:off x="1655513" y="2006080"/>
            <a:ext cx="459507" cy="121854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Gewinkelte Verbindung 79"/>
          <p:cNvCxnSpPr>
            <a:stCxn id="64" idx="1"/>
            <a:endCxn id="58" idx="3"/>
          </p:cNvCxnSpPr>
          <p:nvPr/>
        </p:nvCxnSpPr>
        <p:spPr bwMode="auto">
          <a:xfrm rot="10800000">
            <a:off x="1655513" y="3224631"/>
            <a:ext cx="459507" cy="27649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Gewinkelte Verbindung 82"/>
          <p:cNvCxnSpPr>
            <a:stCxn id="67" idx="1"/>
            <a:endCxn id="58" idx="3"/>
          </p:cNvCxnSpPr>
          <p:nvPr/>
        </p:nvCxnSpPr>
        <p:spPr bwMode="auto">
          <a:xfrm rot="10800000">
            <a:off x="1655513" y="3224631"/>
            <a:ext cx="459507" cy="120532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Gewinkelte Verbindung 85"/>
          <p:cNvCxnSpPr>
            <a:stCxn id="41" idx="1"/>
            <a:endCxn id="58" idx="3"/>
          </p:cNvCxnSpPr>
          <p:nvPr/>
        </p:nvCxnSpPr>
        <p:spPr bwMode="auto">
          <a:xfrm rot="10800000">
            <a:off x="1655513" y="3224631"/>
            <a:ext cx="459507" cy="27172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Gewinkelte Verbindung 88"/>
          <p:cNvCxnSpPr>
            <a:stCxn id="61" idx="1"/>
            <a:endCxn id="58" idx="3"/>
          </p:cNvCxnSpPr>
          <p:nvPr/>
        </p:nvCxnSpPr>
        <p:spPr bwMode="auto">
          <a:xfrm rot="10800000">
            <a:off x="1655513" y="3224631"/>
            <a:ext cx="459507" cy="198512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winkelte Verbindung 91"/>
          <p:cNvCxnSpPr>
            <a:stCxn id="73" idx="1"/>
            <a:endCxn id="70" idx="3"/>
          </p:cNvCxnSpPr>
          <p:nvPr/>
        </p:nvCxnSpPr>
        <p:spPr bwMode="auto">
          <a:xfrm rot="10800000">
            <a:off x="5607244" y="2408782"/>
            <a:ext cx="476925" cy="71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5" name="Gewinkelte Verbindung 94"/>
          <p:cNvCxnSpPr>
            <a:endCxn id="29" idx="3"/>
          </p:cNvCxnSpPr>
          <p:nvPr/>
        </p:nvCxnSpPr>
        <p:spPr bwMode="auto">
          <a:xfrm rot="10800000" flipV="1">
            <a:off x="3591020" y="541399"/>
            <a:ext cx="548933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Gewinkelte Verbindung 97"/>
          <p:cNvCxnSpPr>
            <a:stCxn id="55" idx="1"/>
            <a:endCxn id="43" idx="3"/>
          </p:cNvCxnSpPr>
          <p:nvPr/>
        </p:nvCxnSpPr>
        <p:spPr bwMode="auto">
          <a:xfrm rot="10800000" flipV="1">
            <a:off x="3591019" y="1475091"/>
            <a:ext cx="540224" cy="53099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Gewinkelte Verbindung 100"/>
          <p:cNvCxnSpPr>
            <a:stCxn id="70" idx="1"/>
            <a:endCxn id="43" idx="3"/>
          </p:cNvCxnSpPr>
          <p:nvPr/>
        </p:nvCxnSpPr>
        <p:spPr bwMode="auto">
          <a:xfrm rot="10800000">
            <a:off x="3591019" y="2006081"/>
            <a:ext cx="540224" cy="4027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Gewinkelte Verbindung 103"/>
          <p:cNvCxnSpPr>
            <a:stCxn id="52" idx="1"/>
            <a:endCxn id="41" idx="3"/>
          </p:cNvCxnSpPr>
          <p:nvPr/>
        </p:nvCxnSpPr>
        <p:spPr bwMode="auto">
          <a:xfrm rot="10800000" flipV="1">
            <a:off x="3591019" y="3496093"/>
            <a:ext cx="540224" cy="26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rnd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7" name="Gewinkelte Verbindung 106"/>
          <p:cNvCxnSpPr/>
          <p:nvPr/>
        </p:nvCxnSpPr>
        <p:spPr bwMode="auto">
          <a:xfrm flipV="1">
            <a:off x="3648075" y="2924175"/>
            <a:ext cx="3174094" cy="1762125"/>
          </a:xfrm>
          <a:prstGeom prst="bentConnector3">
            <a:avLst>
              <a:gd name="adj1" fmla="val 99964"/>
            </a:avLst>
          </a:prstGeom>
          <a:solidFill>
            <a:schemeClr val="accent1"/>
          </a:solidFill>
          <a:ln w="3175" cap="rnd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Gewinkelte Verbindung 110"/>
          <p:cNvCxnSpPr/>
          <p:nvPr/>
        </p:nvCxnSpPr>
        <p:spPr bwMode="auto">
          <a:xfrm flipV="1">
            <a:off x="3651498" y="2924175"/>
            <a:ext cx="3416052" cy="1937506"/>
          </a:xfrm>
          <a:prstGeom prst="bentConnector3">
            <a:avLst>
              <a:gd name="adj1" fmla="val 99981"/>
            </a:avLst>
          </a:prstGeom>
          <a:solidFill>
            <a:schemeClr val="accent1"/>
          </a:solidFill>
          <a:ln w="3175" cap="rnd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3656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3194557" y="980728"/>
            <a:ext cx="2448272" cy="670953"/>
            <a:chOff x="539552" y="1328107"/>
            <a:chExt cx="3528392" cy="670953"/>
          </a:xfrm>
        </p:grpSpPr>
        <p:sp>
          <p:nvSpPr>
            <p:cNvPr id="5" name="Textfeld 4"/>
            <p:cNvSpPr txBox="1"/>
            <p:nvPr/>
          </p:nvSpPr>
          <p:spPr>
            <a:xfrm>
              <a:off x="539552" y="1328107"/>
              <a:ext cx="3528392" cy="338554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ito</a:t>
              </a:r>
              <a:r>
                <a:rPr lang="de-DE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de-D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ParamMeta</a:t>
              </a:r>
              <a:endParaRPr lang="de-DE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539552" y="1691283"/>
              <a:ext cx="3528392" cy="307777"/>
            </a:xfrm>
            <a:prstGeom prst="rect">
              <a:avLst/>
            </a:prstGeom>
            <a:ln w="12700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de-D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395536" y="2076101"/>
            <a:ext cx="2339971" cy="1784329"/>
            <a:chOff x="539552" y="814241"/>
            <a:chExt cx="3528392" cy="1722154"/>
          </a:xfrm>
        </p:grpSpPr>
        <p:sp>
          <p:nvSpPr>
            <p:cNvPr id="8" name="Textfeld 7"/>
            <p:cNvSpPr txBox="1"/>
            <p:nvPr/>
          </p:nvSpPr>
          <p:spPr>
            <a:xfrm>
              <a:off x="539552" y="814241"/>
              <a:ext cx="3528392" cy="83099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ito</a:t>
              </a:r>
              <a:r>
                <a:rPr lang="de-DE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de-D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CharMeta</a:t>
              </a:r>
              <a:endPara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ito</a:t>
              </a:r>
              <a:r>
                <a:rPr lang="de-DE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de-D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IntMeta</a:t>
              </a:r>
              <a:endParaRPr lang="de-DE" sz="1600" b="1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ito</a:t>
              </a:r>
              <a:r>
                <a:rPr lang="de-DE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de-D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DoubleMeta</a:t>
              </a:r>
              <a:endParaRPr lang="de-DE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539552" y="1645238"/>
              <a:ext cx="3528392" cy="891157"/>
            </a:xfrm>
            <a:prstGeom prst="rect">
              <a:avLst/>
            </a:prstGeom>
            <a:ln w="12700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Tp</a:t>
              </a:r>
              <a:r>
                <a:rPr lang="de-D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min</a:t>
              </a:r>
            </a:p>
            <a:p>
              <a:pPr algn="ctr"/>
              <a:r>
                <a:rPr lang="de-DE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Tp</a:t>
              </a:r>
              <a:r>
                <a:rPr lang="de-D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max</a:t>
              </a:r>
              <a:endPara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Tp</a:t>
              </a:r>
              <a:r>
                <a:rPr lang="de-D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stepSize</a:t>
              </a:r>
              <a:endPara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e-DE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Tp</a:t>
              </a:r>
              <a:r>
                <a:rPr lang="de-DE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is</a:t>
              </a:r>
              <a:r>
                <a:rPr lang="de-DE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de-DE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de-DE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e-DE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/double)</a:t>
              </a:r>
            </a:p>
          </p:txBody>
        </p:sp>
      </p:grpSp>
      <p:cxnSp>
        <p:nvCxnSpPr>
          <p:cNvPr id="10" name="Gewinkelte Verbindung 9"/>
          <p:cNvCxnSpPr>
            <a:stCxn id="8" idx="0"/>
            <a:endCxn id="6" idx="2"/>
          </p:cNvCxnSpPr>
          <p:nvPr/>
        </p:nvCxnSpPr>
        <p:spPr bwMode="auto">
          <a:xfrm rot="5400000" flipH="1" flipV="1">
            <a:off x="2779897" y="437306"/>
            <a:ext cx="424420" cy="285317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6" t="33109" r="10773" b="59415"/>
          <a:stretch/>
        </p:blipFill>
        <p:spPr bwMode="auto">
          <a:xfrm>
            <a:off x="395536" y="4411998"/>
            <a:ext cx="2339971" cy="27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3248708" y="3404165"/>
            <a:ext cx="2218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String, [auto, color, …]</a:t>
            </a:r>
            <a:endParaRPr lang="en-US" sz="1600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5" t="42732" r="11673" b="49792"/>
          <a:stretch/>
        </p:blipFill>
        <p:spPr bwMode="auto">
          <a:xfrm>
            <a:off x="395536" y="5106669"/>
            <a:ext cx="2339971" cy="306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3259254" y="5028831"/>
            <a:ext cx="2258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RegExp</a:t>
            </a:r>
            <a:r>
              <a:rPr lang="en-US" sz="1600" dirty="0" smtClean="0"/>
              <a:t>, only numbers</a:t>
            </a:r>
            <a:endParaRPr lang="en-US" sz="16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3248708" y="2076101"/>
            <a:ext cx="2339971" cy="1077217"/>
            <a:chOff x="539552" y="814241"/>
            <a:chExt cx="3528392" cy="1039682"/>
          </a:xfrm>
        </p:grpSpPr>
        <p:sp>
          <p:nvSpPr>
            <p:cNvPr id="16" name="Textfeld 15"/>
            <p:cNvSpPr txBox="1"/>
            <p:nvPr/>
          </p:nvSpPr>
          <p:spPr>
            <a:xfrm>
              <a:off x="539552" y="814241"/>
              <a:ext cx="3528392" cy="32675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ito</a:t>
              </a:r>
              <a:r>
                <a:rPr lang="de-DE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de-D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StringMeta</a:t>
              </a:r>
              <a:endParaRPr lang="de-DE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539552" y="1140998"/>
              <a:ext cx="3528392" cy="712925"/>
            </a:xfrm>
            <a:prstGeom prst="rect">
              <a:avLst/>
            </a:prstGeom>
            <a:ln w="12700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FilterType</a:t>
              </a:r>
              <a:r>
                <a:rPr lang="de-D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(String, Wildcard, </a:t>
              </a:r>
              <a:r>
                <a:rPr lang="de-DE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RegExp</a:t>
              </a:r>
              <a:r>
                <a:rPr lang="de-D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algn="ctr"/>
              <a:r>
                <a:rPr lang="de-DE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ListOfAllowedStrings</a:t>
              </a:r>
              <a:endPara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68" y="3751773"/>
            <a:ext cx="23050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254" y="5379976"/>
            <a:ext cx="2329425" cy="39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feld 19"/>
          <p:cNvSpPr txBox="1"/>
          <p:nvPr/>
        </p:nvSpPr>
        <p:spPr>
          <a:xfrm>
            <a:off x="395536" y="4768115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int</a:t>
            </a:r>
            <a:r>
              <a:rPr lang="en-US" sz="1600" dirty="0" smtClean="0"/>
              <a:t>, 8, [0,32]</a:t>
            </a:r>
            <a:endParaRPr lang="en-US" sz="1600" dirty="0"/>
          </a:p>
        </p:txBody>
      </p:sp>
      <p:sp>
        <p:nvSpPr>
          <p:cNvPr id="21" name="Textfeld 20"/>
          <p:cNvSpPr txBox="1"/>
          <p:nvPr/>
        </p:nvSpPr>
        <p:spPr>
          <a:xfrm>
            <a:off x="395536" y="4073444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int</a:t>
            </a:r>
            <a:r>
              <a:rPr lang="en-US" sz="1600" dirty="0" smtClean="0"/>
              <a:t>, 1, [0,1]</a:t>
            </a:r>
            <a:endParaRPr lang="en-US" sz="1600" dirty="0"/>
          </a:p>
        </p:txBody>
      </p:sp>
      <p:cxnSp>
        <p:nvCxnSpPr>
          <p:cNvPr id="22" name="Gewinkelte Verbindung 21"/>
          <p:cNvCxnSpPr>
            <a:stCxn id="16" idx="0"/>
            <a:endCxn id="6" idx="2"/>
          </p:cNvCxnSpPr>
          <p:nvPr/>
        </p:nvCxnSpPr>
        <p:spPr bwMode="auto">
          <a:xfrm rot="16200000" flipV="1">
            <a:off x="4206484" y="1863890"/>
            <a:ext cx="424420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" name="Gruppieren 22"/>
          <p:cNvGrpSpPr/>
          <p:nvPr/>
        </p:nvGrpSpPr>
        <p:grpSpPr>
          <a:xfrm>
            <a:off x="6084168" y="2076101"/>
            <a:ext cx="2339971" cy="861773"/>
            <a:chOff x="539552" y="814241"/>
            <a:chExt cx="3528392" cy="831745"/>
          </a:xfrm>
        </p:grpSpPr>
        <p:sp>
          <p:nvSpPr>
            <p:cNvPr id="24" name="Textfeld 23"/>
            <p:cNvSpPr txBox="1"/>
            <p:nvPr/>
          </p:nvSpPr>
          <p:spPr>
            <a:xfrm>
              <a:off x="539552" y="814241"/>
              <a:ext cx="3528392" cy="326757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ito</a:t>
              </a:r>
              <a:r>
                <a:rPr lang="de-DE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de-DE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HWMeta</a:t>
              </a:r>
              <a:endParaRPr lang="de-DE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539552" y="1140998"/>
              <a:ext cx="3528392" cy="504988"/>
            </a:xfrm>
            <a:prstGeom prst="rect">
              <a:avLst/>
            </a:prstGeom>
            <a:ln w="12700"/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uint32 </a:t>
              </a:r>
              <a:r>
                <a:rPr lang="de-DE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minType</a:t>
              </a:r>
              <a:endParaRPr lang="de-DE" sz="14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de-DE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de-DE" sz="1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 </a:t>
              </a:r>
              <a:r>
                <a:rPr lang="de-DE" sz="14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m_pHWAddInName</a:t>
              </a:r>
              <a:endParaRPr lang="de-DE" sz="12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" name="Gewinkelte Verbindung 25"/>
          <p:cNvCxnSpPr>
            <a:stCxn id="24" idx="0"/>
            <a:endCxn id="6" idx="2"/>
          </p:cNvCxnSpPr>
          <p:nvPr/>
        </p:nvCxnSpPr>
        <p:spPr bwMode="auto">
          <a:xfrm rot="16200000" flipV="1">
            <a:off x="5624214" y="446160"/>
            <a:ext cx="424420" cy="283546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3" t="32615" r="15181" b="59448"/>
          <a:stretch/>
        </p:blipFill>
        <p:spPr bwMode="auto">
          <a:xfrm>
            <a:off x="6084168" y="4589680"/>
            <a:ext cx="2597608" cy="28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feld 27"/>
          <p:cNvSpPr txBox="1"/>
          <p:nvPr/>
        </p:nvSpPr>
        <p:spPr>
          <a:xfrm>
            <a:off x="6085714" y="3457014"/>
            <a:ext cx="2338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limitation to grabber, actuator, … or specific plugin name</a:t>
            </a:r>
            <a:br>
              <a:rPr lang="en-US" sz="1600" dirty="0" smtClean="0"/>
            </a:br>
            <a:r>
              <a:rPr lang="en-US" sz="1600" dirty="0" smtClean="0"/>
              <a:t>possible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106789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Bildschirmpräsentation (4:3)</PresentationFormat>
  <Paragraphs>61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itogronle</dc:creator>
  <cp:lastModifiedBy>itogronle</cp:lastModifiedBy>
  <cp:revision>5</cp:revision>
  <dcterms:created xsi:type="dcterms:W3CDTF">2014-11-06T16:08:04Z</dcterms:created>
  <dcterms:modified xsi:type="dcterms:W3CDTF">2014-11-06T17:04:08Z</dcterms:modified>
</cp:coreProperties>
</file>