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Навык «Дурак» для </a:t>
            </a:r>
            <a:r>
              <a:rPr lang="ru-RU" dirty="0" err="1" smtClean="0"/>
              <a:t>алисы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Руслан </a:t>
            </a:r>
            <a:r>
              <a:rPr lang="ru-RU" dirty="0" err="1" smtClean="0"/>
              <a:t>Шафеев</a:t>
            </a:r>
            <a:r>
              <a:rPr lang="ru-RU" dirty="0" smtClean="0"/>
              <a:t>, Александр Харламов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7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Карточная игра</a:t>
            </a:r>
          </a:p>
          <a:p>
            <a:r>
              <a:rPr lang="ru-RU" dirty="0" smtClean="0"/>
              <a:t>36 карт (4 масти, 9 достоинств)</a:t>
            </a:r>
          </a:p>
          <a:p>
            <a:r>
              <a:rPr lang="ru-RU" dirty="0" smtClean="0"/>
              <a:t>Козырь</a:t>
            </a:r>
          </a:p>
          <a:p>
            <a:r>
              <a:rPr lang="ru-RU" dirty="0" smtClean="0"/>
              <a:t>«Простой» режим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Кнопки (карты игрока, «взять», «сброс»)</a:t>
            </a:r>
          </a:p>
          <a:p>
            <a:r>
              <a:rPr lang="ru-RU" dirty="0" smtClean="0"/>
              <a:t>Добавление нескольких карт</a:t>
            </a:r>
          </a:p>
          <a:p>
            <a:r>
              <a:rPr lang="ru-RU" dirty="0" smtClean="0"/>
              <a:t>Покрытие нескольких карт</a:t>
            </a:r>
          </a:p>
        </p:txBody>
      </p:sp>
    </p:spTree>
    <p:extLst>
      <p:ext uri="{BB962C8B-B14F-4D97-AF65-F5344CB8AC3E}">
        <p14:creationId xmlns:p14="http://schemas.microsoft.com/office/powerpoint/2010/main" val="524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«Искусственный интеллект»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616615"/>
            <a:ext cx="11029615" cy="3678303"/>
          </a:xfrm>
        </p:spPr>
        <p:txBody>
          <a:bodyPr/>
          <a:lstStyle/>
          <a:p>
            <a:r>
              <a:rPr lang="ru-RU" dirty="0" smtClean="0"/>
              <a:t>Учитывает количество карт в колоде и их стоимость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3021" y="3047752"/>
            <a:ext cx="16081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   -40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   -30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   -20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   -10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10  0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  10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   20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  30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  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+90 к козырю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 – </a:t>
            </a:r>
            <a:r>
              <a:rPr lang="ru-RU" dirty="0" smtClean="0"/>
              <a:t>модель масти</a:t>
            </a:r>
          </a:p>
          <a:p>
            <a:r>
              <a:rPr lang="en-US" dirty="0" smtClean="0"/>
              <a:t>Card – </a:t>
            </a:r>
            <a:r>
              <a:rPr lang="ru-RU" dirty="0" smtClean="0"/>
              <a:t>модель карты</a:t>
            </a:r>
          </a:p>
          <a:p>
            <a:r>
              <a:rPr lang="en-US" dirty="0"/>
              <a:t>m</a:t>
            </a:r>
            <a:r>
              <a:rPr lang="en-US" dirty="0" smtClean="0"/>
              <a:t>ain.py – </a:t>
            </a:r>
            <a:r>
              <a:rPr lang="ru-RU" dirty="0" smtClean="0"/>
              <a:t>основной функционал</a:t>
            </a:r>
          </a:p>
          <a:p>
            <a:endParaRPr lang="ru-RU" dirty="0"/>
          </a:p>
          <a:p>
            <a:r>
              <a:rPr lang="ru-RU" dirty="0" err="1"/>
              <a:t>Исользованные</a:t>
            </a:r>
            <a:r>
              <a:rPr lang="ru-RU" dirty="0"/>
              <a:t> библиотеки: </a:t>
            </a:r>
            <a:r>
              <a:rPr lang="en-US" dirty="0"/>
              <a:t>flask, logging, </a:t>
            </a:r>
            <a:r>
              <a:rPr lang="en-US" dirty="0" err="1"/>
              <a:t>json</a:t>
            </a:r>
            <a:r>
              <a:rPr lang="en-US" dirty="0"/>
              <a:t>,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8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16</TotalTime>
  <Words>109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Wingdings 2</vt:lpstr>
      <vt:lpstr>Дивиденд</vt:lpstr>
      <vt:lpstr>Навык «Дурак» для алисы</vt:lpstr>
      <vt:lpstr>Правила игры</vt:lpstr>
      <vt:lpstr>Управление</vt:lpstr>
      <vt:lpstr>«Искусственный интеллект»</vt:lpstr>
      <vt:lpstr>Структура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«Дурак» для алисы</dc:title>
  <dc:creator>RePack by Diakov</dc:creator>
  <cp:lastModifiedBy>RePack by Diakov</cp:lastModifiedBy>
  <cp:revision>2</cp:revision>
  <dcterms:created xsi:type="dcterms:W3CDTF">2019-04-26T18:18:11Z</dcterms:created>
  <dcterms:modified xsi:type="dcterms:W3CDTF">2019-04-26T18:34:26Z</dcterms:modified>
</cp:coreProperties>
</file>