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2440" y="2625635"/>
            <a:ext cx="11247120" cy="10711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Bookshelve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dirty="0"/>
              <a:t>онлайн-библиотека электронных книг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394805"/>
          </a:xfrm>
        </p:spPr>
        <p:txBody>
          <a:bodyPr/>
          <a:lstStyle/>
          <a:p>
            <a:r>
              <a:rPr lang="ru-RU" dirty="0"/>
              <a:t>Харламов Александр, </a:t>
            </a:r>
            <a:r>
              <a:rPr lang="ru-RU" dirty="0" err="1"/>
              <a:t>Шафеев</a:t>
            </a:r>
            <a:r>
              <a:rPr lang="ru-RU" dirty="0"/>
              <a:t> Руслан.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5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4280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Bookshelve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ru-RU" dirty="0"/>
              <a:t>о</a:t>
            </a:r>
            <a:r>
              <a:rPr lang="ru-RU" dirty="0" smtClean="0"/>
              <a:t>нлайн-библиотека</a:t>
            </a:r>
            <a:r>
              <a:rPr lang="ru-RU" dirty="0"/>
              <a:t>, в которой пользователи могут загружать, скачивать, обсуждать друг с </a:t>
            </a:r>
            <a:r>
              <a:rPr lang="ru-RU" dirty="0" smtClean="0"/>
              <a:t>другом </a:t>
            </a:r>
            <a:r>
              <a:rPr lang="ru-RU" dirty="0"/>
              <a:t>электронные книги. </a:t>
            </a:r>
            <a:endParaRPr lang="ru-RU" dirty="0" smtClean="0"/>
          </a:p>
          <a:p>
            <a:r>
              <a:rPr lang="ru-RU" dirty="0" smtClean="0"/>
              <a:t>Возможность загружать книги в формате </a:t>
            </a:r>
            <a:r>
              <a:rPr lang="ru-RU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fb2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epub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mobi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kf8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djvu</a:t>
            </a:r>
            <a:r>
              <a:rPr lang="ru-RU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rtf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2400" dirty="0" smtClean="0"/>
              <a:t>редактировать загруженные книги.</a:t>
            </a:r>
            <a:endParaRPr lang="ru-RU" alt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sz="2400" dirty="0" smtClean="0"/>
              <a:t>Сортировка выдачи по </a:t>
            </a:r>
            <a:r>
              <a:rPr lang="en-US" altLang="ru-RU" sz="2400" dirty="0" smtClean="0"/>
              <a:t>10 </a:t>
            </a:r>
            <a:r>
              <a:rPr lang="ru-RU" altLang="ru-RU" sz="2400" dirty="0" smtClean="0"/>
              <a:t>критериям и фильтрация по жанрам, поиск книг</a:t>
            </a:r>
            <a:r>
              <a:rPr lang="ru-RU" altLang="ru-RU" sz="2400" dirty="0"/>
              <a:t>.</a:t>
            </a:r>
            <a:endParaRPr lang="ru-RU" altLang="ru-RU" sz="2400" dirty="0" smtClean="0"/>
          </a:p>
          <a:p>
            <a:r>
              <a:rPr lang="ru-RU" sz="2400" dirty="0" smtClean="0"/>
              <a:t>Социальная составляющая - лайки, комментарии с возможностью редактирования</a:t>
            </a:r>
          </a:p>
          <a:p>
            <a:r>
              <a:rPr lang="ru-RU" sz="2400" dirty="0" smtClean="0"/>
              <a:t>Поощрение активности пользователей путем попадания их в топ</a:t>
            </a:r>
            <a:r>
              <a:rPr lang="en-US" sz="2400" dirty="0" smtClean="0"/>
              <a:t> </a:t>
            </a:r>
            <a:r>
              <a:rPr lang="ru-RU" sz="2400" dirty="0" smtClean="0"/>
              <a:t>по количеству загруженных книг,  поставленным/полученным лайкам, оставленным комментариям.</a:t>
            </a:r>
          </a:p>
          <a:p>
            <a:r>
              <a:rPr lang="ru-RU" sz="2400" dirty="0" smtClean="0"/>
              <a:t>Разделение на обычных пользователей, модераторов, администраторов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8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и фильтрация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7008" y="1778286"/>
            <a:ext cx="4754880" cy="743094"/>
          </a:xfrm>
        </p:spPr>
        <p:txBody>
          <a:bodyPr/>
          <a:lstStyle/>
          <a:p>
            <a:r>
              <a:rPr lang="ru-RU" dirty="0" smtClean="0"/>
              <a:t>Критерии сортировки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07008" y="2509917"/>
            <a:ext cx="4754880" cy="420143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Сначала новые</a:t>
            </a:r>
          </a:p>
          <a:p>
            <a:r>
              <a:rPr lang="ru-RU" dirty="0" smtClean="0"/>
              <a:t>Сначала старые</a:t>
            </a:r>
          </a:p>
          <a:p>
            <a:r>
              <a:rPr lang="ru-RU" dirty="0" smtClean="0"/>
              <a:t>По названию книги А-Я</a:t>
            </a:r>
          </a:p>
          <a:p>
            <a:r>
              <a:rPr lang="ru-RU" dirty="0" smtClean="0"/>
              <a:t>По названию книги Я-А</a:t>
            </a:r>
          </a:p>
          <a:p>
            <a:r>
              <a:rPr lang="ru-RU" dirty="0" smtClean="0"/>
              <a:t>По автору А-Я</a:t>
            </a:r>
          </a:p>
          <a:p>
            <a:r>
              <a:rPr lang="ru-RU" dirty="0"/>
              <a:t>По автору </a:t>
            </a:r>
            <a:r>
              <a:rPr lang="ru-RU" dirty="0" smtClean="0"/>
              <a:t>А-Я</a:t>
            </a:r>
          </a:p>
          <a:p>
            <a:r>
              <a:rPr lang="ru-RU" dirty="0" smtClean="0"/>
              <a:t>По лайкам 1-9</a:t>
            </a:r>
          </a:p>
          <a:p>
            <a:r>
              <a:rPr lang="ru-RU" dirty="0" smtClean="0"/>
              <a:t>По лайкам 9-1</a:t>
            </a:r>
          </a:p>
          <a:p>
            <a:r>
              <a:rPr lang="ru-RU" dirty="0" smtClean="0"/>
              <a:t>По комментарием 1-9</a:t>
            </a:r>
          </a:p>
          <a:p>
            <a:r>
              <a:rPr lang="ru-RU" dirty="0"/>
              <a:t>По комментарием </a:t>
            </a:r>
            <a:r>
              <a:rPr lang="ru-RU" dirty="0" smtClean="0"/>
              <a:t>9-1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31230" y="1766823"/>
            <a:ext cx="4754880" cy="743094"/>
          </a:xfrm>
        </p:spPr>
        <p:txBody>
          <a:bodyPr/>
          <a:lstStyle/>
          <a:p>
            <a:r>
              <a:rPr lang="ru-RU" dirty="0" smtClean="0"/>
              <a:t>Жанры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31230" y="2354639"/>
            <a:ext cx="4754880" cy="450336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Художественная </a:t>
            </a:r>
            <a:r>
              <a:rPr lang="ru-RU" dirty="0"/>
              <a:t>литература</a:t>
            </a:r>
          </a:p>
          <a:p>
            <a:r>
              <a:rPr lang="ru-RU" dirty="0" smtClean="0"/>
              <a:t>Книги </a:t>
            </a:r>
            <a:r>
              <a:rPr lang="ru-RU" dirty="0"/>
              <a:t>для </a:t>
            </a:r>
            <a:r>
              <a:rPr lang="ru-RU" dirty="0" smtClean="0"/>
              <a:t>детей</a:t>
            </a:r>
            <a:endParaRPr lang="ru-RU" dirty="0"/>
          </a:p>
          <a:p>
            <a:r>
              <a:rPr lang="ru-RU" dirty="0" smtClean="0"/>
              <a:t>Образование,   </a:t>
            </a:r>
          </a:p>
          <a:p>
            <a:r>
              <a:rPr lang="ru-RU" dirty="0" smtClean="0"/>
              <a:t>Наука </a:t>
            </a:r>
            <a:r>
              <a:rPr lang="ru-RU" dirty="0"/>
              <a:t>и </a:t>
            </a:r>
            <a:r>
              <a:rPr lang="ru-RU" dirty="0" smtClean="0"/>
              <a:t>техника</a:t>
            </a:r>
            <a:endParaRPr lang="ru-RU" dirty="0"/>
          </a:p>
          <a:p>
            <a:r>
              <a:rPr lang="ru-RU" dirty="0" smtClean="0"/>
              <a:t>Общество</a:t>
            </a:r>
            <a:endParaRPr lang="ru-RU" dirty="0"/>
          </a:p>
          <a:p>
            <a:r>
              <a:rPr lang="ru-RU" dirty="0" smtClean="0"/>
              <a:t>Деловая литература</a:t>
            </a:r>
            <a:endParaRPr lang="ru-RU" dirty="0"/>
          </a:p>
          <a:p>
            <a:r>
              <a:rPr lang="ru-RU" dirty="0" smtClean="0"/>
              <a:t>Красота</a:t>
            </a:r>
            <a:r>
              <a:rPr lang="ru-RU" dirty="0"/>
              <a:t>. Здоровье. Спорт',</a:t>
            </a:r>
          </a:p>
          <a:p>
            <a:r>
              <a:rPr lang="ru-RU" dirty="0" smtClean="0"/>
              <a:t>Увлечения</a:t>
            </a:r>
            <a:endParaRPr lang="ru-RU" dirty="0"/>
          </a:p>
          <a:p>
            <a:r>
              <a:rPr lang="ru-RU" dirty="0" smtClean="0"/>
              <a:t>Психология</a:t>
            </a:r>
            <a:endParaRPr lang="ru-RU" dirty="0"/>
          </a:p>
          <a:p>
            <a:r>
              <a:rPr lang="ru-RU" dirty="0" smtClean="0"/>
              <a:t>Эзотерика</a:t>
            </a:r>
            <a:endParaRPr lang="ru-RU" dirty="0"/>
          </a:p>
          <a:p>
            <a:r>
              <a:rPr lang="ru-RU" dirty="0" smtClean="0"/>
              <a:t>Философия </a:t>
            </a:r>
            <a:r>
              <a:rPr lang="ru-RU" dirty="0"/>
              <a:t>и </a:t>
            </a:r>
            <a:r>
              <a:rPr lang="ru-RU" dirty="0" smtClean="0"/>
              <a:t>религия</a:t>
            </a:r>
            <a:endParaRPr lang="ru-RU" dirty="0"/>
          </a:p>
          <a:p>
            <a:r>
              <a:rPr lang="ru-RU" dirty="0" smtClean="0"/>
              <a:t>Искусство</a:t>
            </a:r>
            <a:endParaRPr lang="ru-RU" dirty="0"/>
          </a:p>
          <a:p>
            <a:r>
              <a:rPr lang="ru-RU" dirty="0" smtClean="0"/>
              <a:t>Подарочные издания</a:t>
            </a:r>
            <a:endParaRPr lang="ru-RU" dirty="0"/>
          </a:p>
          <a:p>
            <a:r>
              <a:rPr lang="ru-RU" dirty="0" smtClean="0"/>
              <a:t>Книги </a:t>
            </a:r>
            <a:r>
              <a:rPr lang="ru-RU" dirty="0"/>
              <a:t>на иностранных </a:t>
            </a:r>
            <a:r>
              <a:rPr lang="ru-RU" dirty="0" smtClean="0"/>
              <a:t>языках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9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Разграничение доступа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83362" y="3596444"/>
            <a:ext cx="4754880" cy="743094"/>
          </a:xfrm>
        </p:spPr>
        <p:txBody>
          <a:bodyPr/>
          <a:lstStyle/>
          <a:p>
            <a:r>
              <a:rPr lang="ru-RU" dirty="0" smtClean="0"/>
              <a:t>Зарегистрированный пользователь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3362" y="4321674"/>
            <a:ext cx="4754880" cy="104416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Загружать</a:t>
            </a:r>
            <a:r>
              <a:rPr lang="en-US" dirty="0" smtClean="0"/>
              <a:t>/</a:t>
            </a:r>
            <a:r>
              <a:rPr lang="ru-RU" dirty="0" smtClean="0"/>
              <a:t>скачивать</a:t>
            </a:r>
            <a:r>
              <a:rPr lang="en-US" dirty="0"/>
              <a:t>/</a:t>
            </a:r>
            <a:r>
              <a:rPr lang="ru-RU" dirty="0" smtClean="0"/>
              <a:t>редактировать книги, ставить лайки, оставлять</a:t>
            </a:r>
            <a:r>
              <a:rPr lang="en-US" dirty="0" smtClean="0"/>
              <a:t>/</a:t>
            </a:r>
            <a:r>
              <a:rPr lang="ru-RU" dirty="0" smtClean="0"/>
              <a:t>редактировать</a:t>
            </a:r>
            <a:r>
              <a:rPr lang="en-US" dirty="0" smtClean="0"/>
              <a:t>/</a:t>
            </a:r>
            <a:r>
              <a:rPr lang="ru-RU" dirty="0" smtClean="0"/>
              <a:t>удалять комментарии.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Модератор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772436"/>
          </a:xfrm>
        </p:spPr>
        <p:txBody>
          <a:bodyPr/>
          <a:lstStyle/>
          <a:p>
            <a:r>
              <a:rPr lang="ru-RU" dirty="0" smtClean="0"/>
              <a:t>Редактировать</a:t>
            </a:r>
            <a:r>
              <a:rPr lang="en-US" dirty="0" smtClean="0"/>
              <a:t>/</a:t>
            </a:r>
            <a:r>
              <a:rPr lang="ru-RU" dirty="0" smtClean="0"/>
              <a:t>удалять чужие книги, удалять комментарии</a:t>
            </a:r>
            <a:endParaRPr lang="ru-RU" dirty="0"/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6231230" y="3578580"/>
            <a:ext cx="475488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6231230" y="4321674"/>
            <a:ext cx="4754880" cy="974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Модераторские полномочия</a:t>
            </a:r>
          </a:p>
          <a:p>
            <a:r>
              <a:rPr lang="ru-RU" dirty="0" smtClean="0"/>
              <a:t>Назначать</a:t>
            </a:r>
            <a:r>
              <a:rPr lang="en-US" dirty="0" smtClean="0"/>
              <a:t>/</a:t>
            </a:r>
            <a:r>
              <a:rPr lang="ru-RU" dirty="0" smtClean="0"/>
              <a:t>удалять модераторов и администраторов, банить пользователей</a:t>
            </a:r>
            <a:endParaRPr lang="ru-RU" dirty="0"/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083362" y="2588375"/>
            <a:ext cx="4754880" cy="104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Просматривать все основные страницы.</a:t>
            </a:r>
            <a:endParaRPr lang="ru-RU" dirty="0"/>
          </a:p>
        </p:txBody>
      </p:sp>
      <p:sp>
        <p:nvSpPr>
          <p:cNvPr id="11" name="Текст 2"/>
          <p:cNvSpPr txBox="1">
            <a:spLocks/>
          </p:cNvSpPr>
          <p:nvPr/>
        </p:nvSpPr>
        <p:spPr>
          <a:xfrm>
            <a:off x="1083362" y="1899242"/>
            <a:ext cx="475488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Незарегистрированный пользователь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47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Зарегистрироваться</a:t>
            </a:r>
            <a:r>
              <a:rPr lang="ru-RU" dirty="0"/>
              <a:t>, получить </a:t>
            </a:r>
            <a:r>
              <a:rPr lang="ru-RU" dirty="0" err="1"/>
              <a:t>токен</a:t>
            </a:r>
            <a:r>
              <a:rPr lang="ru-RU" dirty="0"/>
              <a:t>, загрузить, редактировать, скачать, удалить </a:t>
            </a:r>
            <a:r>
              <a:rPr lang="ru-RU" dirty="0" smtClean="0"/>
              <a:t>книгу</a:t>
            </a:r>
            <a:endParaRPr lang="ru-RU" dirty="0"/>
          </a:p>
          <a:p>
            <a:r>
              <a:rPr lang="ru-RU" dirty="0"/>
              <a:t>получить информацию о книге, получить все книги с сортировкой и фильтрами, получить топ пользователей по различным критериям, </a:t>
            </a:r>
            <a:r>
              <a:rPr lang="ru-RU" dirty="0" smtClean="0"/>
              <a:t>подробную </a:t>
            </a:r>
            <a:r>
              <a:rPr lang="ru-RU" dirty="0"/>
              <a:t>информацию о пользователе, </a:t>
            </a:r>
            <a:endParaRPr lang="ru-RU" dirty="0" smtClean="0"/>
          </a:p>
          <a:p>
            <a:r>
              <a:rPr lang="ru-RU" dirty="0" smtClean="0"/>
              <a:t>назначить </a:t>
            </a:r>
            <a:r>
              <a:rPr lang="ru-RU" dirty="0"/>
              <a:t>пользователя модератором, администратором и отменить </a:t>
            </a:r>
            <a:r>
              <a:rPr lang="ru-RU" dirty="0" smtClean="0"/>
              <a:t>назначение, </a:t>
            </a:r>
            <a:r>
              <a:rPr lang="ru-RU" dirty="0" err="1" smtClean="0"/>
              <a:t>забанить</a:t>
            </a:r>
            <a:r>
              <a:rPr lang="ru-RU" dirty="0" smtClean="0"/>
              <a:t> пользователя</a:t>
            </a:r>
            <a:endParaRPr lang="en-US" dirty="0" smtClean="0"/>
          </a:p>
          <a:p>
            <a:r>
              <a:rPr lang="ru-RU" dirty="0" smtClean="0"/>
              <a:t>В наличии тесты для </a:t>
            </a:r>
            <a:r>
              <a:rPr lang="en-US" dirty="0" err="1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7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dbhelper.py: User</a:t>
            </a:r>
            <a:r>
              <a:rPr lang="en-US" dirty="0"/>
              <a:t>, Book, </a:t>
            </a:r>
            <a:r>
              <a:rPr lang="en-US" dirty="0" err="1" smtClean="0"/>
              <a:t>Moder</a:t>
            </a:r>
            <a:r>
              <a:rPr lang="en-US" dirty="0"/>
              <a:t>, Admin, Genre, Like, Comment - </a:t>
            </a:r>
            <a:r>
              <a:rPr lang="ru-RU" dirty="0"/>
              <a:t>классы таблиц </a:t>
            </a:r>
            <a:r>
              <a:rPr lang="ru-RU" dirty="0" smtClean="0"/>
              <a:t>на 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db_base.py </a:t>
            </a:r>
            <a:r>
              <a:rPr lang="ru-RU" dirty="0" smtClean="0"/>
              <a:t>– инициализация БД значениями </a:t>
            </a:r>
            <a:r>
              <a:rPr lang="ru-RU" dirty="0" err="1" smtClean="0"/>
              <a:t>по-умолчанию</a:t>
            </a:r>
            <a:endParaRPr lang="en-US" dirty="0" smtClean="0"/>
          </a:p>
          <a:p>
            <a:r>
              <a:rPr lang="en-US" dirty="0" smtClean="0"/>
              <a:t>forms.py: </a:t>
            </a:r>
            <a:r>
              <a:rPr lang="ru-RU" dirty="0"/>
              <a:t>формы ввода </a:t>
            </a:r>
            <a:r>
              <a:rPr lang="ru-RU" dirty="0" err="1"/>
              <a:t>flask_wtf</a:t>
            </a:r>
            <a:r>
              <a:rPr lang="ru-RU" dirty="0"/>
              <a:t> с </a:t>
            </a:r>
            <a:r>
              <a:rPr lang="ru-RU" dirty="0" err="1" smtClean="0"/>
              <a:t>валидаторами</a:t>
            </a:r>
            <a:endParaRPr lang="en-US" dirty="0" smtClean="0"/>
          </a:p>
          <a:p>
            <a:r>
              <a:rPr lang="en-US" dirty="0" smtClean="0"/>
              <a:t>functions.py – </a:t>
            </a:r>
            <a:r>
              <a:rPr lang="ru-RU" dirty="0" smtClean="0"/>
              <a:t>работа с БД, например, подсчет </a:t>
            </a:r>
            <a:r>
              <a:rPr lang="ru-RU" dirty="0" err="1" smtClean="0"/>
              <a:t>лайков</a:t>
            </a:r>
            <a:r>
              <a:rPr lang="ru-RU" dirty="0" smtClean="0"/>
              <a:t>, </a:t>
            </a:r>
            <a:r>
              <a:rPr lang="ru-RU" dirty="0" err="1" smtClean="0"/>
              <a:t>комментов</a:t>
            </a:r>
            <a:r>
              <a:rPr lang="ru-RU" dirty="0" smtClean="0"/>
              <a:t>, поиск, сортировка, фильтрация книг,  сортировка пользователей для топов и др.</a:t>
            </a:r>
            <a:endParaRPr lang="en-US" dirty="0"/>
          </a:p>
          <a:p>
            <a:r>
              <a:rPr lang="en-US" dirty="0" smtClean="0"/>
              <a:t>api.py</a:t>
            </a:r>
            <a:r>
              <a:rPr lang="en-US" dirty="0"/>
              <a:t>: </a:t>
            </a:r>
            <a:r>
              <a:rPr lang="en-US" dirty="0" err="1"/>
              <a:t>BooksApi</a:t>
            </a:r>
            <a:r>
              <a:rPr lang="en-US" dirty="0"/>
              <a:t>, </a:t>
            </a:r>
            <a:r>
              <a:rPr lang="en-US" dirty="0" err="1"/>
              <a:t>BooksListApi</a:t>
            </a:r>
            <a:r>
              <a:rPr lang="en-US" dirty="0"/>
              <a:t>, </a:t>
            </a:r>
            <a:r>
              <a:rPr lang="en-US" dirty="0" err="1"/>
              <a:t>UserApi</a:t>
            </a:r>
            <a:r>
              <a:rPr lang="en-US" dirty="0"/>
              <a:t>, </a:t>
            </a:r>
            <a:r>
              <a:rPr lang="en-US" dirty="0" err="1"/>
              <a:t>UsersListApi</a:t>
            </a:r>
            <a:r>
              <a:rPr lang="en-US" dirty="0"/>
              <a:t> - </a:t>
            </a:r>
            <a:r>
              <a:rPr lang="ru-RU" dirty="0"/>
              <a:t>классы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flask_restful</a:t>
            </a:r>
            <a:endParaRPr lang="en-US" dirty="0" smtClean="0"/>
          </a:p>
          <a:p>
            <a:r>
              <a:rPr lang="en-US" dirty="0" smtClean="0"/>
              <a:t>main.py – </a:t>
            </a:r>
            <a:r>
              <a:rPr lang="ru-RU" dirty="0" smtClean="0"/>
              <a:t>главный файл приложения. Рендер страниц, обработка 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2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325" y="226368"/>
            <a:ext cx="9784080" cy="1508760"/>
          </a:xfrm>
        </p:spPr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643798" y="1500995"/>
            <a:ext cx="9784080" cy="3448841"/>
          </a:xfrm>
        </p:spPr>
        <p:txBody>
          <a:bodyPr>
            <a:prstTxWarp prst="textWave1">
              <a:avLst/>
            </a:prstTxWarp>
            <a:scene3d>
              <a:camera prst="perspectiveContrastingLeftFacing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Д</a:t>
            </a:r>
            <a:r>
              <a:rPr lang="ru-RU" dirty="0" smtClean="0"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И</a:t>
            </a:r>
            <a:r>
              <a:rPr lang="ru-RU" dirty="0" smtClean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З</a:t>
            </a:r>
            <a:r>
              <a:rPr lang="ru-RU" dirty="0" smtClean="0">
                <a:solidFill>
                  <a:srgbClr val="00B05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А</a:t>
            </a:r>
            <a:r>
              <a:rPr lang="ru-RU" dirty="0" smtClean="0">
                <a:solidFill>
                  <a:srgbClr val="007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Й</a:t>
            </a:r>
            <a:r>
              <a:rPr lang="ru-RU" dirty="0" smtClean="0">
                <a:solidFill>
                  <a:srgbClr val="7030A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mic Sans MS" panose="030F0702030302020204" pitchFamily="66" charset="0"/>
              </a:rPr>
              <a:t>Н</a:t>
            </a:r>
            <a:endParaRPr lang="en-US" dirty="0" smtClean="0">
              <a:solidFill>
                <a:srgbClr val="7030A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5635869"/>
            <a:ext cx="503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Просмотр книг онлайн</a:t>
            </a:r>
          </a:p>
          <a:p>
            <a:r>
              <a:rPr lang="ru-RU" dirty="0" smtClean="0"/>
              <a:t>Покупка и продажа книг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88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79</TotalTime>
  <Words>371</Words>
  <Application>Microsoft Office PowerPoint</Application>
  <PresentationFormat>Широкоэкранный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Comic Sans MS</vt:lpstr>
      <vt:lpstr>Corbel</vt:lpstr>
      <vt:lpstr>Courier New</vt:lpstr>
      <vt:lpstr>Wingdings</vt:lpstr>
      <vt:lpstr>Окаймление</vt:lpstr>
      <vt:lpstr>Bookshelve онлайн-библиотека электронных книг  </vt:lpstr>
      <vt:lpstr>Описание</vt:lpstr>
      <vt:lpstr>Сортировка и фильтрация</vt:lpstr>
      <vt:lpstr>Разграничение доступа</vt:lpstr>
      <vt:lpstr>Возможности Api</vt:lpstr>
      <vt:lpstr>Реализация</vt:lpstr>
      <vt:lpstr>Возможности для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Bookshelve онлайн-библиотека электронных книг</dc:title>
  <dc:creator>Руслан ☺</dc:creator>
  <cp:lastModifiedBy>Руслан ☺</cp:lastModifiedBy>
  <cp:revision>9</cp:revision>
  <dcterms:created xsi:type="dcterms:W3CDTF">2019-03-13T10:59:36Z</dcterms:created>
  <dcterms:modified xsi:type="dcterms:W3CDTF">2019-03-13T12:18:55Z</dcterms:modified>
</cp:coreProperties>
</file>