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magazine/dn463786.aspx" TargetMode="External"/><Relationship Id="rId2" Type="http://schemas.openxmlformats.org/officeDocument/2006/relationships/hyperlink" Target="http://en.wikipedia.org/wiki/Single-page_appl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domain.com/#/Dashboard" TargetMode="External"/><Relationship Id="rId2" Type="http://schemas.openxmlformats.org/officeDocument/2006/relationships/hyperlink" Target="http://mydomain.com/#/Ho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Single Page </a:t>
            </a:r>
            <a:r>
              <a:rPr lang="pt-BR" dirty="0" err="1" smtClean="0"/>
              <a:t>Application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AngularJS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Paulo Ito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5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44525" y="2700271"/>
            <a:ext cx="4069166" cy="1511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9600" dirty="0" smtClean="0"/>
              <a:t>DEMO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7543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References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[Wikipedia] -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en.wikipedia.org/wiki/Single-page_application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[Mike Wasson] -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msdn.microsoft.com/en-us/magazine/dn463786.aspx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https://angularjs.org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http://www.harbinger-systems.com/insights/webinar/benefits-of-developing-single-page-web-applications-using-angularjs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Concept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single-page application (SPA), is a web application or web site that fits on a single web page with the goal of providing a more fluid user experience akin to a desktop application [Wikipedia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Single-Page Applications (SPAs) are Web apps that load a single HTML page and dynamically update that page as the user interacts with the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[Mike Wasson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msdn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81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Advantanges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Fluid</a:t>
            </a:r>
            <a:r>
              <a:rPr lang="pt-BR" dirty="0" smtClean="0"/>
              <a:t> </a:t>
            </a:r>
            <a:r>
              <a:rPr lang="pt-BR" dirty="0" err="1" smtClean="0"/>
              <a:t>transitions</a:t>
            </a:r>
            <a:r>
              <a:rPr lang="pt-BR" dirty="0" smtClean="0"/>
              <a:t> </a:t>
            </a:r>
            <a:r>
              <a:rPr lang="pt-BR" dirty="0" err="1" smtClean="0"/>
              <a:t>between</a:t>
            </a:r>
            <a:r>
              <a:rPr lang="pt-BR" dirty="0" smtClean="0"/>
              <a:t> </a:t>
            </a:r>
            <a:r>
              <a:rPr lang="pt-BR" dirty="0" err="1" smtClean="0"/>
              <a:t>pages</a:t>
            </a:r>
            <a:r>
              <a:rPr lang="pt-BR" dirty="0" smtClean="0"/>
              <a:t>.</a:t>
            </a:r>
          </a:p>
          <a:p>
            <a:r>
              <a:rPr lang="en-US" dirty="0" smtClean="0"/>
              <a:t>Reduce </a:t>
            </a:r>
            <a:r>
              <a:rPr lang="en-US" dirty="0"/>
              <a:t>load on your server</a:t>
            </a:r>
            <a:r>
              <a:rPr lang="en-US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971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Disadvantages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enable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Client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enogh</a:t>
            </a:r>
            <a:r>
              <a:rPr lang="pt-BR" dirty="0" smtClean="0"/>
              <a:t> </a:t>
            </a:r>
            <a:r>
              <a:rPr lang="pt-BR" dirty="0" err="1" smtClean="0"/>
              <a:t>resources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cliente </a:t>
            </a:r>
            <a:r>
              <a:rPr lang="pt-BR" dirty="0" err="1" smtClean="0"/>
              <a:t>javascripts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5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How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Implement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err="1"/>
              <a:t>JavaScript</a:t>
            </a:r>
            <a:r>
              <a:rPr lang="pt-BR" b="1" dirty="0"/>
              <a:t> frameworks</a:t>
            </a:r>
          </a:p>
          <a:p>
            <a:pPr lvl="1"/>
            <a:r>
              <a:rPr lang="pt-BR" sz="2000" b="1" dirty="0" err="1" smtClean="0"/>
              <a:t>AngularJS</a:t>
            </a:r>
            <a:endParaRPr lang="pt-BR" sz="2000" b="1" dirty="0" smtClean="0"/>
          </a:p>
          <a:p>
            <a:pPr lvl="1"/>
            <a:r>
              <a:rPr lang="pt-BR" dirty="0" smtClean="0"/>
              <a:t>Ember.js</a:t>
            </a:r>
          </a:p>
          <a:p>
            <a:pPr lvl="1"/>
            <a:r>
              <a:rPr lang="pt-BR" dirty="0" smtClean="0"/>
              <a:t>Meteor.js</a:t>
            </a:r>
          </a:p>
          <a:p>
            <a:pPr lvl="1"/>
            <a:r>
              <a:rPr lang="pt-BR" dirty="0" smtClean="0"/>
              <a:t>Knockout.js</a:t>
            </a:r>
          </a:p>
          <a:p>
            <a:r>
              <a:rPr lang="pt-BR" b="1" dirty="0"/>
              <a:t>AJAX</a:t>
            </a:r>
          </a:p>
          <a:p>
            <a:r>
              <a:rPr lang="pt-BR" b="1" dirty="0" err="1"/>
              <a:t>Websockets</a:t>
            </a:r>
            <a:endParaRPr lang="pt-BR" b="1" dirty="0"/>
          </a:p>
          <a:p>
            <a:r>
              <a:rPr lang="pt-BR" b="1" dirty="0"/>
              <a:t>Browser </a:t>
            </a:r>
            <a:r>
              <a:rPr lang="pt-BR" b="1" dirty="0" err="1"/>
              <a:t>plugins</a:t>
            </a:r>
            <a:endParaRPr lang="pt-BR" b="1" dirty="0"/>
          </a:p>
          <a:p>
            <a:pPr lvl="1"/>
            <a:r>
              <a:rPr lang="pt-BR" dirty="0" err="1" smtClean="0"/>
              <a:t>Silverlight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Flash.</a:t>
            </a:r>
          </a:p>
          <a:p>
            <a:pPr lvl="1"/>
            <a:r>
              <a:rPr lang="pt-BR" dirty="0" smtClean="0"/>
              <a:t>Java </a:t>
            </a:r>
            <a:r>
              <a:rPr lang="pt-BR" dirty="0" err="1" smtClean="0"/>
              <a:t>applets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3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Created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maintained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Google.</a:t>
            </a:r>
          </a:p>
          <a:p>
            <a:r>
              <a:rPr lang="pt-BR" dirty="0" smtClean="0"/>
              <a:t>SPA </a:t>
            </a:r>
            <a:r>
              <a:rPr lang="pt-BR" dirty="0" err="1" smtClean="0"/>
              <a:t>library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Extend</a:t>
            </a:r>
            <a:r>
              <a:rPr lang="pt-BR" dirty="0" smtClean="0"/>
              <a:t> HTML vocabular.</a:t>
            </a:r>
          </a:p>
          <a:p>
            <a:r>
              <a:rPr lang="pt-BR" dirty="0" err="1" smtClean="0"/>
              <a:t>Easy</a:t>
            </a:r>
            <a:r>
              <a:rPr lang="pt-BR" dirty="0" smtClean="0"/>
              <a:t> Data </a:t>
            </a:r>
            <a:r>
              <a:rPr lang="pt-BR" dirty="0" err="1" smtClean="0"/>
              <a:t>Binding</a:t>
            </a:r>
            <a:r>
              <a:rPr lang="pt-BR" dirty="0" smtClean="0"/>
              <a:t>: </a:t>
            </a:r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r>
              <a:rPr lang="pt-BR" dirty="0" smtClean="0"/>
              <a:t> Data </a:t>
            </a:r>
            <a:r>
              <a:rPr lang="pt-BR" dirty="0" err="1" smtClean="0"/>
              <a:t>Binding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Reusable</a:t>
            </a:r>
            <a:r>
              <a:rPr lang="pt-BR" dirty="0" smtClean="0"/>
              <a:t> </a:t>
            </a:r>
            <a:r>
              <a:rPr lang="pt-BR" dirty="0" err="1" smtClean="0"/>
              <a:t>components</a:t>
            </a:r>
            <a:r>
              <a:rPr lang="pt-BR" dirty="0" smtClean="0"/>
              <a:t>.</a:t>
            </a:r>
          </a:p>
          <a:p>
            <a:r>
              <a:rPr lang="pt-BR" dirty="0" smtClean="0"/>
              <a:t>MVC/MVVM Design </a:t>
            </a:r>
            <a:r>
              <a:rPr lang="pt-BR" dirty="0" err="1" smtClean="0"/>
              <a:t>Patterns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Injection</a:t>
            </a:r>
            <a:r>
              <a:rPr lang="pt-BR" dirty="0" smtClean="0"/>
              <a:t>.</a:t>
            </a:r>
          </a:p>
          <a:p>
            <a:r>
              <a:rPr lang="pt-BR" dirty="0" smtClean="0"/>
              <a:t>Unit </a:t>
            </a:r>
            <a:r>
              <a:rPr lang="pt-BR" dirty="0" err="1" smtClean="0"/>
              <a:t>Testing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Routing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Templating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6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Key </a:t>
            </a:r>
            <a:r>
              <a:rPr lang="pt-BR" dirty="0" err="1" smtClean="0"/>
              <a:t>components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3296433" cy="3777622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Injection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Controllers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Models</a:t>
            </a:r>
            <a:r>
              <a:rPr lang="pt-BR" dirty="0" smtClean="0"/>
              <a:t>.</a:t>
            </a:r>
          </a:p>
          <a:p>
            <a:r>
              <a:rPr lang="pt-BR" dirty="0" smtClean="0"/>
              <a:t>Services.</a:t>
            </a:r>
          </a:p>
          <a:p>
            <a:r>
              <a:rPr lang="pt-BR" dirty="0" err="1" smtClean="0"/>
              <a:t>Directives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Modules.</a:t>
            </a:r>
          </a:p>
          <a:p>
            <a:r>
              <a:rPr lang="pt-BR" dirty="0" err="1" smtClean="0"/>
              <a:t>Filters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Factories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Scope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Templates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154514" y="2133600"/>
            <a:ext cx="329643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Routes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Animations</a:t>
            </a:r>
            <a:r>
              <a:rPr lang="pt-BR" dirty="0" smtClean="0"/>
              <a:t>.</a:t>
            </a:r>
          </a:p>
          <a:p>
            <a:r>
              <a:rPr lang="pt-BR" dirty="0" smtClean="0"/>
              <a:t>Data </a:t>
            </a:r>
            <a:r>
              <a:rPr lang="pt-BR" dirty="0" err="1" smtClean="0"/>
              <a:t>Binding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Testings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16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30062"/>
          </a:xfrm>
        </p:spPr>
        <p:txBody>
          <a:bodyPr/>
          <a:lstStyle/>
          <a:p>
            <a:r>
              <a:rPr lang="pt-BR" dirty="0" err="1" smtClean="0"/>
              <a:t>Hash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r>
              <a:rPr lang="pt-BR" dirty="0" smtClean="0"/>
              <a:t>.</a:t>
            </a:r>
          </a:p>
          <a:p>
            <a:r>
              <a:rPr lang="pt-BR" dirty="0" smtClean="0">
                <a:hlinkClick r:id="rId2"/>
              </a:rPr>
              <a:t>http://mydomain.com/#/Home</a:t>
            </a:r>
            <a:endParaRPr lang="pt-BR" dirty="0" smtClean="0"/>
          </a:p>
          <a:p>
            <a:r>
              <a:rPr lang="pt-BR" dirty="0">
                <a:hlinkClick r:id="rId3"/>
              </a:rPr>
              <a:t>http://mydomain.com</a:t>
            </a:r>
            <a:r>
              <a:rPr lang="pt-BR" dirty="0" smtClean="0">
                <a:hlinkClick r:id="rId3"/>
              </a:rPr>
              <a:t>/#/Dashboard</a:t>
            </a:r>
            <a:endParaRPr lang="pt-BR" dirty="0" smtClean="0"/>
          </a:p>
          <a:p>
            <a:r>
              <a:rPr lang="pt-BR" dirty="0"/>
              <a:t>http://mydomain.com</a:t>
            </a:r>
            <a:r>
              <a:rPr lang="pt-BR" dirty="0" smtClean="0"/>
              <a:t>/#/Admin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8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r>
              <a:rPr lang="pt-BR" dirty="0" smtClean="0"/>
              <a:t> Data </a:t>
            </a:r>
            <a:r>
              <a:rPr lang="pt-BR" dirty="0" err="1" smtClean="0"/>
              <a:t>Binding</a:t>
            </a:r>
            <a:endParaRPr lang="pt-BR" dirty="0"/>
          </a:p>
        </p:txBody>
      </p:sp>
      <p:pic>
        <p:nvPicPr>
          <p:cNvPr id="1026" name="Picture 2" descr="https://docs.angularjs.org/img/One_Way_Data_Bind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92" y="2094585"/>
            <a:ext cx="5079365" cy="32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198" y="2352162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3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1738</TotalTime>
  <Words>238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Single Page Application  with AngularJS</vt:lpstr>
      <vt:lpstr>Concept</vt:lpstr>
      <vt:lpstr>Advantanges </vt:lpstr>
      <vt:lpstr>Disadvantages</vt:lpstr>
      <vt:lpstr>How to Implement</vt:lpstr>
      <vt:lpstr>AngularJS</vt:lpstr>
      <vt:lpstr>Key components</vt:lpstr>
      <vt:lpstr>Routing</vt:lpstr>
      <vt:lpstr>Two way Data Binding</vt:lpstr>
      <vt:lpstr>Apresentação do PowerPoint</vt:lpstr>
      <vt:lpstr>References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Specflow e Selenium</dc:title>
  <dc:creator>Toshihiro Fujihara, Felipe</dc:creator>
  <cp:lastModifiedBy>Paulo</cp:lastModifiedBy>
  <cp:revision>38</cp:revision>
  <dcterms:created xsi:type="dcterms:W3CDTF">2015-04-27T10:40:59Z</dcterms:created>
  <dcterms:modified xsi:type="dcterms:W3CDTF">2015-05-10T22:46:50Z</dcterms:modified>
</cp:coreProperties>
</file>