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1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581-E5B7-4689-89D2-146EC247F68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0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581-E5B7-4689-89D2-146EC247F68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4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581-E5B7-4689-89D2-146EC247F68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8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83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898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581-E5B7-4689-89D2-146EC247F68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6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581-E5B7-4689-89D2-146EC247F68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0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581-E5B7-4689-89D2-146EC247F68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581-E5B7-4689-89D2-146EC247F68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9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581-E5B7-4689-89D2-146EC247F68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581-E5B7-4689-89D2-146EC247F68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8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581-E5B7-4689-89D2-146EC247F68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5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581-E5B7-4689-89D2-146EC247F68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5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D4581-E5B7-4689-89D2-146EC247F68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7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8453" y="3910937"/>
            <a:ext cx="48122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Open Source OpenID Connect (OIDC) Framework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38" y="1184183"/>
            <a:ext cx="3272303" cy="259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338"/>
            <a:ext cx="9329738" cy="114595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23" y="271048"/>
            <a:ext cx="785527" cy="621875"/>
          </a:xfrm>
          <a:prstGeom prst="rect">
            <a:avLst/>
          </a:prstGeom>
        </p:spPr>
      </p:pic>
      <p:pic>
        <p:nvPicPr>
          <p:cNvPr id="1026" name="Picture 2" descr="https://coderdojo.com/wp-content/uploads/2015/09/Coding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7864"/>
            <a:ext cx="12192000" cy="565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11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338"/>
            <a:ext cx="9329738" cy="114595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23" y="271048"/>
            <a:ext cx="785527" cy="6218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3875" y="1462088"/>
            <a:ext cx="1102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Motivate IdentityServer3</a:t>
            </a:r>
          </a:p>
          <a:p>
            <a:r>
              <a:rPr lang="en-US" dirty="0"/>
              <a:t>Hosting, Configuring and running IdentityServer3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338"/>
            <a:ext cx="9329738" cy="1145950"/>
          </a:xfrm>
        </p:spPr>
        <p:txBody>
          <a:bodyPr/>
          <a:lstStyle/>
          <a:p>
            <a:r>
              <a:rPr lang="en-US" dirty="0"/>
              <a:t>What is IdentityServer?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23" y="271048"/>
            <a:ext cx="785527" cy="6218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3875" y="1462088"/>
            <a:ext cx="1102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Framework for building application security</a:t>
            </a:r>
          </a:p>
          <a:p>
            <a:r>
              <a:rPr lang="en-US" dirty="0"/>
              <a:t>Single Sign-On (SSO)</a:t>
            </a:r>
          </a:p>
          <a:p>
            <a:r>
              <a:rPr lang="en-US" dirty="0"/>
              <a:t>Protecting Web APIs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465" y="2751748"/>
            <a:ext cx="5596467" cy="294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4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338"/>
            <a:ext cx="9329738" cy="1145950"/>
          </a:xfrm>
        </p:spPr>
        <p:txBody>
          <a:bodyPr/>
          <a:lstStyle/>
          <a:p>
            <a:r>
              <a:rPr lang="en-US" dirty="0"/>
              <a:t>Without Single Sign-On (SSO)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23" y="271048"/>
            <a:ext cx="785527" cy="6218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799" y="2093500"/>
            <a:ext cx="5409325" cy="34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6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338"/>
            <a:ext cx="9329738" cy="1145950"/>
          </a:xfrm>
        </p:spPr>
        <p:txBody>
          <a:bodyPr/>
          <a:lstStyle/>
          <a:p>
            <a:r>
              <a:rPr lang="en-US" dirty="0"/>
              <a:t>Single Sign-On with token service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23" y="271048"/>
            <a:ext cx="785527" cy="621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2055823"/>
            <a:ext cx="5798337" cy="343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2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338"/>
            <a:ext cx="9329738" cy="1145950"/>
          </a:xfrm>
        </p:spPr>
        <p:txBody>
          <a:bodyPr/>
          <a:lstStyle/>
          <a:p>
            <a:r>
              <a:rPr lang="en-US" dirty="0"/>
              <a:t>API Security with token service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23" y="271048"/>
            <a:ext cx="785527" cy="6218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133" y="1794078"/>
            <a:ext cx="6356063" cy="374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3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338"/>
            <a:ext cx="9329738" cy="114595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23" y="271048"/>
            <a:ext cx="785527" cy="621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2189906"/>
            <a:ext cx="6806670" cy="393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0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338"/>
            <a:ext cx="9329738" cy="1145950"/>
          </a:xfrm>
        </p:spPr>
        <p:txBody>
          <a:bodyPr/>
          <a:lstStyle/>
          <a:p>
            <a:r>
              <a:rPr lang="en-US" dirty="0"/>
              <a:t>Platforms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23" y="271048"/>
            <a:ext cx="785527" cy="6218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2016379"/>
            <a:ext cx="7495645" cy="37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2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338"/>
            <a:ext cx="9329738" cy="1145950"/>
          </a:xfrm>
        </p:spPr>
        <p:txBody>
          <a:bodyPr/>
          <a:lstStyle/>
          <a:p>
            <a:r>
              <a:rPr lang="en-US" dirty="0"/>
              <a:t>Core object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23" y="271048"/>
            <a:ext cx="785527" cy="621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466" y="1859689"/>
            <a:ext cx="6022599" cy="411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5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57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Theme</vt:lpstr>
      <vt:lpstr>PowerPoint Presentation</vt:lpstr>
      <vt:lpstr>Outline</vt:lpstr>
      <vt:lpstr>What is IdentityServer?</vt:lpstr>
      <vt:lpstr>Without Single Sign-On (SSO)</vt:lpstr>
      <vt:lpstr>Single Sign-On with token service</vt:lpstr>
      <vt:lpstr>API Security with token service</vt:lpstr>
      <vt:lpstr>Architecture</vt:lpstr>
      <vt:lpstr>Platforms</vt:lpstr>
      <vt:lpstr>Core object model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Abhimanyu K Vatsa</dc:creator>
  <cp:lastModifiedBy>Abhimanyu K Vatsa</cp:lastModifiedBy>
  <cp:revision>17</cp:revision>
  <dcterms:created xsi:type="dcterms:W3CDTF">2017-03-22T16:40:47Z</dcterms:created>
  <dcterms:modified xsi:type="dcterms:W3CDTF">2017-03-22T18:10:47Z</dcterms:modified>
</cp:coreProperties>
</file>