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31F20"/>
    <a:srgbClr val="FA9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9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server.github.io/Documentation/docsv2/overview/mvcGettingStarted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IdentityServer/IdentityServer3.Samp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453" y="3276572"/>
            <a:ext cx="4812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Open Source OpenID Connect (OIDC)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8" y="561248"/>
            <a:ext cx="3272303" cy="2590573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588453" y="4999673"/>
            <a:ext cx="5772150" cy="7096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99062" y="4063186"/>
            <a:ext cx="4991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A991D"/>
                </a:solidFill>
              </a:rPr>
              <a:t>Abhimanyu Kumar Vatsa</a:t>
            </a:r>
          </a:p>
          <a:p>
            <a:pPr algn="ctr"/>
            <a:r>
              <a:rPr lang="en-US" dirty="0">
                <a:solidFill>
                  <a:srgbClr val="231F20"/>
                </a:solidFill>
              </a:rPr>
              <a:t>Microsoft MVP | Software Developer</a:t>
            </a:r>
          </a:p>
          <a:p>
            <a:pPr algn="ctr"/>
            <a:r>
              <a:rPr lang="en-US" sz="1600" dirty="0">
                <a:solidFill>
                  <a:srgbClr val="404040"/>
                </a:solidFill>
              </a:rPr>
              <a:t>Twitter: @itorian | Email: itorian@live.in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Flavors of IdentityServer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95" y="1690688"/>
            <a:ext cx="10408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IdentityServer3 (released: Jan, 2015)</a:t>
            </a:r>
          </a:p>
          <a:p>
            <a:r>
              <a:rPr lang="en-US" sz="2400" dirty="0"/>
              <a:t>       OWIN/Katana</a:t>
            </a:r>
          </a:p>
          <a:p>
            <a:r>
              <a:rPr lang="en-US" sz="3200" dirty="0"/>
              <a:t>     </a:t>
            </a:r>
            <a:r>
              <a:rPr lang="en-US" sz="2400" dirty="0"/>
              <a:t>.NET 4.5, ASP.NET 5 (full .NET Framework only), Mono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IdentityServer4 (released: same time as ASP.NET 5)</a:t>
            </a:r>
          </a:p>
          <a:p>
            <a:r>
              <a:rPr lang="en-US" sz="3200" dirty="0"/>
              <a:t>     </a:t>
            </a:r>
            <a:r>
              <a:rPr lang="en-US" sz="2400" dirty="0"/>
              <a:t>ASP.NET 5</a:t>
            </a:r>
          </a:p>
          <a:p>
            <a:r>
              <a:rPr lang="en-US" sz="2400" dirty="0"/>
              <a:t>     .NET Core, full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342342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95" y="1690688"/>
            <a:ext cx="10408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MVC Step by step: </a:t>
            </a:r>
            <a:r>
              <a:rPr lang="en-US" sz="3200" dirty="0">
                <a:hlinkClick r:id="rId3"/>
              </a:rPr>
              <a:t>https://identityserver.github.io/Documentation/docsv2/overview/mvcGettingStarted.html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Samples:</a:t>
            </a:r>
          </a:p>
          <a:p>
            <a:r>
              <a:rPr lang="en-US" sz="3200" dirty="0">
                <a:hlinkClick r:id="rId4"/>
              </a:rPr>
              <a:t>https://github.com/IdentityServer/IdentityServer3.Samples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27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1026" name="Picture 2" descr="https://coderdojo.com/wp-content/uploads/2015/09/Coding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864"/>
            <a:ext cx="12192000" cy="56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2495" y="1690688"/>
            <a:ext cx="10408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What is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What is OIDC &amp; SSO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API Security with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 object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 Architecture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Flavors of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What is IdentityServer?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95" y="1690688"/>
            <a:ext cx="10408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full framework for building application security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Free, open source 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OpenID Connect and OAuth2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Designed for flexibility and customization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More control than off-the-shelf/SaaS products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Becomes your application identity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Protects browser apps/web apps, web </a:t>
            </a:r>
            <a:r>
              <a:rPr lang="en-US" sz="3200" dirty="0" err="1"/>
              <a:t>api</a:t>
            </a:r>
            <a:r>
              <a:rPr lang="en-US" sz="3200" dirty="0"/>
              <a:t>, mobile apps</a:t>
            </a:r>
          </a:p>
        </p:txBody>
      </p:sp>
    </p:spTree>
    <p:extLst>
      <p:ext uri="{BB962C8B-B14F-4D97-AF65-F5344CB8AC3E}">
        <p14:creationId xmlns:p14="http://schemas.microsoft.com/office/powerpoint/2010/main" val="41999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What is IdentityServer?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95" y="1690688"/>
            <a:ext cx="104089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OpenID Connect</a:t>
            </a:r>
          </a:p>
          <a:p>
            <a:r>
              <a:rPr lang="en-US" sz="2800" dirty="0"/>
              <a:t>OpenID Connect was created for federated authentication, that is, letting a third-party authenticate your users for you, by using accounts they already have.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OAuth2</a:t>
            </a:r>
          </a:p>
          <a:p>
            <a:r>
              <a:rPr lang="en-US" sz="2800" dirty="0"/>
              <a:t>OAuth2 was created to remove the need for users to share their passwords with third-party applications.</a:t>
            </a:r>
          </a:p>
          <a:p>
            <a:endParaRPr lang="en-US" sz="2800" dirty="0"/>
          </a:p>
          <a:p>
            <a:r>
              <a:rPr lang="en-US" sz="2400" dirty="0">
                <a:solidFill>
                  <a:srgbClr val="FF0000"/>
                </a:solidFill>
              </a:rPr>
              <a:t>Note: </a:t>
            </a:r>
            <a:r>
              <a:rPr lang="en-US" sz="2400" dirty="0"/>
              <a:t>IdentityServer is OIDC Framework, with OAuth2 powered, so that your users may use OAuth2 on top of your OIDC.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0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Without Single Sign-On (SSO)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74623"/>
            <a:ext cx="9686925" cy="4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Single Sign-On with token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769488"/>
            <a:ext cx="10115550" cy="4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API Security with IdentityServer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1989664"/>
            <a:ext cx="9086850" cy="43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IdentityServer object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1" y="1611630"/>
            <a:ext cx="71259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>
            <a:normAutofit/>
          </a:bodyPr>
          <a:lstStyle/>
          <a:p>
            <a:r>
              <a:rPr lang="en-US" dirty="0"/>
              <a:t>IdentityServer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495" y="1690688"/>
            <a:ext cx="10408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Designed as middleware, requires developer to build host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Configuration drives token service, requires developer to provide configuration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Many extensibility points, some required and some optional</a:t>
            </a:r>
          </a:p>
        </p:txBody>
      </p:sp>
    </p:spTree>
    <p:extLst>
      <p:ext uri="{BB962C8B-B14F-4D97-AF65-F5344CB8AC3E}">
        <p14:creationId xmlns:p14="http://schemas.microsoft.com/office/powerpoint/2010/main" val="76860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Outline</vt:lpstr>
      <vt:lpstr>What is IdentityServer?</vt:lpstr>
      <vt:lpstr>What is IdentityServer?</vt:lpstr>
      <vt:lpstr>Without Single Sign-On (SSO)</vt:lpstr>
      <vt:lpstr>Single Sign-On with token service</vt:lpstr>
      <vt:lpstr>API Security with IdentityServer</vt:lpstr>
      <vt:lpstr>IdentityServer object model</vt:lpstr>
      <vt:lpstr>IdentityServer Architecture</vt:lpstr>
      <vt:lpstr>Flavors of IdentityServer</vt:lpstr>
      <vt:lpstr>Further reading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39</cp:revision>
  <dcterms:created xsi:type="dcterms:W3CDTF">2017-03-22T16:40:47Z</dcterms:created>
  <dcterms:modified xsi:type="dcterms:W3CDTF">2017-03-23T18:12:25Z</dcterms:modified>
</cp:coreProperties>
</file>