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3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98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4581-E5B7-4689-89D2-146EC247F68D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EBCE-DAFA-4B03-97EA-D6D3B960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8453" y="3910937"/>
            <a:ext cx="4812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Open Source OpenID Connect (OIDC)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8" y="1184183"/>
            <a:ext cx="3272303" cy="2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1026" name="Picture 2" descr="https://coderdojo.com/wp-content/uploads/2015/09/Coding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864"/>
            <a:ext cx="12192000" cy="565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2495" y="1690688"/>
            <a:ext cx="10408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What is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What is OIDC &amp; SSO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API Security with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 object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IdentityServer Architecture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Flavors of IdentityServer 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What is IdentityServer?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2495" y="1690688"/>
            <a:ext cx="10408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full framework for building application security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Free, open source 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OpenID Connect and OAuth2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Designed for flexibility and customization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More control than off-the-shelf/SaaS products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Becomes your application identity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Protects browser apps/web apps, web </a:t>
            </a:r>
            <a:r>
              <a:rPr lang="en-US" sz="3200" dirty="0" err="1"/>
              <a:t>api</a:t>
            </a:r>
            <a:r>
              <a:rPr lang="en-US" sz="3200" dirty="0"/>
              <a:t>, mobile apps</a:t>
            </a:r>
          </a:p>
        </p:txBody>
      </p:sp>
    </p:spTree>
    <p:extLst>
      <p:ext uri="{BB962C8B-B14F-4D97-AF65-F5344CB8AC3E}">
        <p14:creationId xmlns:p14="http://schemas.microsoft.com/office/powerpoint/2010/main" val="41999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Without Single Sign-On (SSO)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74623"/>
            <a:ext cx="9686925" cy="4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Single Sign-On with token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1769488"/>
            <a:ext cx="10115550" cy="4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API Security with IdentityServer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1989664"/>
            <a:ext cx="9086850" cy="43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IdentityServer object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1" y="1611630"/>
            <a:ext cx="71259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>
            <a:normAutofit/>
          </a:bodyPr>
          <a:lstStyle/>
          <a:p>
            <a:r>
              <a:rPr lang="en-US" dirty="0"/>
              <a:t>IdentityServer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189906"/>
            <a:ext cx="6806670" cy="39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338"/>
            <a:ext cx="9329738" cy="1145950"/>
          </a:xfrm>
        </p:spPr>
        <p:txBody>
          <a:bodyPr/>
          <a:lstStyle/>
          <a:p>
            <a:r>
              <a:rPr lang="en-US" dirty="0"/>
              <a:t>Flavors of IdentityServer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723" y="271048"/>
            <a:ext cx="785527" cy="621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46" y="2563446"/>
            <a:ext cx="7495645" cy="37578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62175" y="1682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https://identityserver.github.io/Documentation/docsv2/overview/mvcGettingStarted.html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2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Outline</vt:lpstr>
      <vt:lpstr>What is IdentityServer?</vt:lpstr>
      <vt:lpstr>Without Single Sign-On (SSO)</vt:lpstr>
      <vt:lpstr>Single Sign-On with token service</vt:lpstr>
      <vt:lpstr>API Security with IdentityServer</vt:lpstr>
      <vt:lpstr>IdentityServer object model</vt:lpstr>
      <vt:lpstr>IdentityServer Architecture</vt:lpstr>
      <vt:lpstr>Flavors of IdentityServer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31</cp:revision>
  <dcterms:created xsi:type="dcterms:W3CDTF">2017-03-22T16:40:47Z</dcterms:created>
  <dcterms:modified xsi:type="dcterms:W3CDTF">2017-03-23T17:20:17Z</dcterms:modified>
</cp:coreProperties>
</file>