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59" r:id="rId5"/>
    <p:sldId id="273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5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1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3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9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8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7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8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0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2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0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BAF6-6DB2-4A07-AEEA-A0824374C276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oria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dskristensen/webEssentials20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EWoodruff.VisualStudioSpellCheck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9395" y="1242931"/>
            <a:ext cx="1058046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 developers should know</a:t>
            </a:r>
            <a:endParaRPr lang="en-US" sz="66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396" y="3287340"/>
            <a:ext cx="1041703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CF2"/>
                </a:solidFill>
              </a:rPr>
              <a:t>Abhimanyu Kumar Vatsa</a:t>
            </a:r>
          </a:p>
          <a:p>
            <a:pPr algn="ctr"/>
            <a:endParaRPr lang="en-US" sz="900" dirty="0">
              <a:solidFill>
                <a:srgbClr val="00BCF2"/>
              </a:solidFill>
            </a:endParaRPr>
          </a:p>
          <a:p>
            <a:pPr algn="ctr"/>
            <a:r>
              <a:rPr lang="en-US" dirty="0">
                <a:solidFill>
                  <a:srgbClr val="00BCF2"/>
                </a:solidFill>
              </a:rPr>
              <a:t>Microsoft MVP (5 Times), Author, Speaker, Blogger</a:t>
            </a:r>
          </a:p>
          <a:p>
            <a:pPr algn="ctr"/>
            <a:endParaRPr lang="en-US" dirty="0">
              <a:solidFill>
                <a:srgbClr val="00BCF2"/>
              </a:solidFill>
              <a:hlinkClick r:id="rId2"/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  <a:hlinkClick r:id="rId2"/>
              </a:rPr>
              <a:t>http://www.itorian.com</a:t>
            </a:r>
            <a:endParaRPr lang="en-US" dirty="0">
              <a:solidFill>
                <a:schemeClr val="accent5"/>
              </a:solidFill>
            </a:endParaRPr>
          </a:p>
          <a:p>
            <a:pPr algn="ctr"/>
            <a:endParaRPr lang="en-US" dirty="0">
              <a:solidFill>
                <a:schemeClr val="accent5"/>
              </a:solidFill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</a:rPr>
              <a:t>itorian@live.in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29574" y="3983822"/>
            <a:ext cx="6257772" cy="0"/>
          </a:xfrm>
          <a:prstGeom prst="line">
            <a:avLst/>
          </a:prstGeom>
          <a:ln>
            <a:solidFill>
              <a:srgbClr val="00BCF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3903" y="1645103"/>
            <a:ext cx="907389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Web Essentials - a tool for every web developers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White space removal from rendered HTML in MVC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Visual Studio Spell Checker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Q&amp;A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www.zurb.com/blog_uploads/0000/0894/age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645103"/>
            <a:ext cx="2949575" cy="303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0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Essentials</a:t>
            </a:r>
          </a:p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tool for every web developers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2104" y="2432339"/>
            <a:ext cx="1004805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I minify the </a:t>
            </a:r>
            <a:r>
              <a:rPr lang="en-US" dirty="0" err="1">
                <a:solidFill>
                  <a:srgbClr val="505050"/>
                </a:solidFill>
                <a:latin typeface="Segoe UI" panose="020B0502040204020203" pitchFamily="34" charset="0"/>
              </a:rPr>
              <a:t>Javascript</a:t>
            </a: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 and the CSS files using Web Essentials </a:t>
            </a: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  <a:hlinkClick r:id="rId2"/>
              </a:rPr>
              <a:t>https://github.com/madskristensen/webEssentials2015</a:t>
            </a: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, and even images using similar projects extension.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rgbClr val="505050"/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But minifying HTML is more difficult. There are very few tools for that. Most of them integrates in the rendering pipeline. 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They are executed just after the HTML is generated by the pages. It means they are invoked after each page request and thus they increase the CPU usage. 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The only real solution to minify HTML while reducing CPU and bandwidth usage, is to rewrite the pages manually to remove all the useless blank characters.</a:t>
            </a:r>
            <a:endParaRPr lang="en-US" dirty="0">
              <a:solidFill>
                <a:srgbClr val="50505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77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white spaces from rendered HTML in MVC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5220" y="2239171"/>
            <a:ext cx="10390329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I minify the JavaScript, CSS files and bundle them, use image sprite, lossless image optimize using Web Essentials to enhance web application performance.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rgbClr val="505050"/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But minifying HTML is equally important but there is more difficulties. There are very few tools for that. Most of them integrates in the rendering pipeline.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They are executed just after the HTML is generated by the pages. It means they are invoked after each page request and thus they increase the CPU usage.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The only real solution to minify HTML while reducing CPU and bandwidth usage, is to rewrite the pages manually to remove all the useless blank characters.</a:t>
            </a:r>
          </a:p>
        </p:txBody>
      </p:sp>
      <p:sp>
        <p:nvSpPr>
          <p:cNvPr id="3" name="Rectangle 2"/>
          <p:cNvSpPr/>
          <p:nvPr/>
        </p:nvSpPr>
        <p:spPr>
          <a:xfrm rot="16200000">
            <a:off x="-1028695" y="5173702"/>
            <a:ext cx="2826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WhiteSpaceRemoval Project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3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Studio Spell Checker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2104" y="1797502"/>
            <a:ext cx="1004805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An editor extension that checks the spelling of comments, strings, and plain text as you type or interactively with a tool window. It can also spell check an entire solution, project, or selected items. Options are available to define multiple languages to spell check against.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rgbClr val="505050"/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hlinkClick r:id="rId2"/>
              </a:rPr>
              <a:t>https://marketplace.visualstudio.com/items?itemName=EWoodruff.VisualStudioSpellChecker</a:t>
            </a: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7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2005" y="3013501"/>
            <a:ext cx="36636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372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Abhimanyu K Vatsa</dc:creator>
  <cp:lastModifiedBy>Abhimanyu K Vatsa</cp:lastModifiedBy>
  <cp:revision>13</cp:revision>
  <dcterms:created xsi:type="dcterms:W3CDTF">2016-11-29T16:06:43Z</dcterms:created>
  <dcterms:modified xsi:type="dcterms:W3CDTF">2016-11-29T17:10:52Z</dcterms:modified>
</cp:coreProperties>
</file>