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73" r:id="rId6"/>
    <p:sldId id="274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kristensen/webEssentials20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Woodruff.VisualStudioSpellChe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395" y="1242931"/>
            <a:ext cx="1058046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developers should know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45103"/>
            <a:ext cx="907389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White space removal from rendered HTML in MVC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Visual Studio Spell Checker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zurb.com/blog_uploads/0000/0894/age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645103"/>
            <a:ext cx="2949575" cy="30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tool for every web developers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2432339"/>
            <a:ext cx="100480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</a:t>
            </a:r>
            <a:r>
              <a:rPr lang="en-US" dirty="0" err="1">
                <a:solidFill>
                  <a:srgbClr val="505050"/>
                </a:solidFill>
                <a:latin typeface="Segoe UI" panose="020B0502040204020203" pitchFamily="34" charset="0"/>
              </a:rPr>
              <a:t>Javascript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 and the CSS files using Web Essentials 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  <a:hlinkClick r:id="rId2"/>
              </a:rPr>
              <a:t>https://github.com/madskristensen/webEssentials2015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, and even images using similar projects extension.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more difficult. There are very few tools for that. Most of them integrates in the rendering pipeline.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-1028695" y="5173702"/>
            <a:ext cx="282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WhiteSpaceRemoval Project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Spell Checker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An editor extension that checks the spelling of comments, strings, and plain text as you type or interactively with a tool window. It can also spell check an entire solution, project, or selected items. Options are available to define multiple languages to spell check against.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hlinkClick r:id="rId2"/>
              </a:rPr>
              <a:t>https://marketplace.visualstudio.com/items?itemName=EWoodruff.VisualStudioSpellChecker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</a:t>
            </a:r>
            <a:r>
              <a:rPr lang="en-US">
                <a:solidFill>
                  <a:srgbClr val="505050"/>
                </a:solidFill>
                <a:latin typeface="Segoe UI" panose="020B0502040204020203" pitchFamily="34" charset="0"/>
              </a:rPr>
              <a:t>write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14</cp:revision>
  <dcterms:created xsi:type="dcterms:W3CDTF">2016-11-29T16:06:43Z</dcterms:created>
  <dcterms:modified xsi:type="dcterms:W3CDTF">2016-11-29T17:37:11Z</dcterms:modified>
</cp:coreProperties>
</file>