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9" r:id="rId4"/>
    <p:sldId id="281" r:id="rId5"/>
    <p:sldId id="276" r:id="rId6"/>
    <p:sldId id="280" r:id="rId7"/>
    <p:sldId id="272" r:id="rId8"/>
    <p:sldId id="278" r:id="rId9"/>
    <p:sldId id="277" r:id="rId10"/>
    <p:sldId id="259" r:id="rId11"/>
    <p:sldId id="275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05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ApplicationInsightMVC</a:t>
            </a:r>
            <a:r>
              <a:rPr lang="en-US" dirty="0"/>
              <a:t> project that has </a:t>
            </a:r>
            <a:r>
              <a:rPr lang="en-US" dirty="0" err="1"/>
              <a:t>ApplicationInsight</a:t>
            </a:r>
            <a:r>
              <a:rPr lang="en-US" dirty="0"/>
              <a:t> pre-configured.</a:t>
            </a:r>
          </a:p>
          <a:p>
            <a:r>
              <a:rPr lang="en-US" dirty="0"/>
              <a:t>Need to work on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ApplicationInsightMVC</a:t>
            </a:r>
            <a:r>
              <a:rPr lang="en-US" dirty="0"/>
              <a:t> project that has </a:t>
            </a:r>
            <a:r>
              <a:rPr lang="en-US" dirty="0" err="1"/>
              <a:t>ApplicationInsight</a:t>
            </a:r>
            <a:r>
              <a:rPr lang="en-US" dirty="0"/>
              <a:t> pre-configured.</a:t>
            </a:r>
          </a:p>
          <a:p>
            <a:r>
              <a:rPr lang="en-US" dirty="0"/>
              <a:t>Need to work on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ApplicationInsightMVC</a:t>
            </a:r>
            <a:r>
              <a:rPr lang="en-US" dirty="0"/>
              <a:t> project that has </a:t>
            </a:r>
            <a:r>
              <a:rPr lang="en-US" dirty="0" err="1"/>
              <a:t>ApplicationInsight</a:t>
            </a:r>
            <a:r>
              <a:rPr lang="en-US" dirty="0"/>
              <a:t> pre-configured.</a:t>
            </a:r>
          </a:p>
          <a:p>
            <a:r>
              <a:rPr lang="en-US" dirty="0"/>
              <a:t>Need to work on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Need to create demo project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Demo: Use </a:t>
            </a:r>
            <a:r>
              <a:rPr lang="en-US" sz="1200" dirty="0" err="1"/>
              <a:t>WhiteSpaceRemoval</a:t>
            </a:r>
            <a:r>
              <a:rPr lang="en-US" sz="1200" dirty="0"/>
              <a:t> Project having publish profiles in debug and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WhiteSpaceRemoval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SlugInMVCApplication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Essentials2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Note: C# Corner website, azure.Microsoft.com uses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-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write this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104" y="6209995"/>
            <a:ext cx="484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https://github.com/itorian/SlugInMVCApplication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689" y="3289955"/>
            <a:ext cx="100364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slug)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CourseExtension.GetCourse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(course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"~/error/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noactivecourse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redirect on slug based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(slug))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slug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course.Course.Slug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RedirectToRoute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CourseRoute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 id = id, slug = slug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View(course);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45103"/>
            <a:ext cx="907389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Using CDN after Bundling and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Minification</a:t>
            </a: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Debug mode vs Release mode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Removing white space from rendered HTML in MVC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Slug is great for SEO, Stack-Overflow way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Code Analysis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zurb.com/blog_uploads/0000/0894/ag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04" y="1645103"/>
            <a:ext cx="2949575" cy="30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3801" y="1997839"/>
            <a:ext cx="10649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Before deploying your app on production or pre-production we should always look at every possible way to improve performance. This session will be all about improving performance in the code, on server and i will share all the hard lessons that I learned so far.</a:t>
            </a:r>
          </a:p>
        </p:txBody>
      </p:sp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Exceptions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7541" y="1958002"/>
            <a:ext cx="104417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AiHandleErrorAttribute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HandleErrorAttribute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OnException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//If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customError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Off, then AI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HTTPModule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will report the exception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filterContext.HttpContext.IsCustomErrorEnabled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Note: A single instance of telemetry client is sufficient to track multiple telemetry items.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ai.InstrumentationKey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""; //configured this globally in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Application_Start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ai.TrackException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32104" y="6012847"/>
            <a:ext cx="11007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WebConfigurationManager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iKey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7541" y="1407907"/>
            <a:ext cx="553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Microsoft.ApplicationInsights.Web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Page Views 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6394" y="1813173"/>
            <a:ext cx="10988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(config) { t[config]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arguments;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t[config].apply(t,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 } }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{ config: config }, u = document, e = window, o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AuthenticatedUserContext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u.createElement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(o), r, f;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y.src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config.url ||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"https://az416426.vo.msecnd.net/scripts/a/ai.0.js"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(o)[0].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parentNode.appendChild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(p) {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"Metric"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PageView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"Dependency"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"clear"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"flush"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config.disableExceptionTracking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(r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onerror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r), f = e[r], e[r]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f &amp;&amp; f(config,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!== !0 &amp;&amp; t[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r](config,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o), s }), 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}({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instrumentationKey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@Microsoft.ApplicationInsights.Extensibility.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appInsights.trackPageView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36394" y="5613364"/>
            <a:ext cx="10583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iKey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get_it_from_azure_portal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76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tool for every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2432339"/>
            <a:ext cx="100480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Javascript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and the CSS files using Web Essentials 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  <a:hlinkClick r:id="rId2"/>
              </a:rPr>
              <a:t>https://github.com/madskristensen/webEssentials2015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, and even images using similar projects extension.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more difficult. There are very few tools for that. Most of them integrates in the rendering pipeline.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CDN would allow users to get static content (</a:t>
            </a:r>
            <a:r>
              <a:rPr lang="en-US" sz="2800" dirty="0" err="1"/>
              <a:t>css</a:t>
            </a:r>
            <a:r>
              <a:rPr lang="en-US" sz="2800" dirty="0"/>
              <a:t>, </a:t>
            </a:r>
            <a:r>
              <a:rPr lang="en-US" sz="2800" dirty="0" err="1"/>
              <a:t>js</a:t>
            </a:r>
            <a:r>
              <a:rPr lang="en-US" sz="2800" dirty="0"/>
              <a:t>, images files) from closer source. Consider using your CDN for all the static files, this releases huge load from server.</a:t>
            </a:r>
          </a:p>
          <a:p>
            <a:r>
              <a:rPr lang="en-US" sz="2000" dirty="0"/>
              <a:t>    - C# Corner website uses CDN</a:t>
            </a:r>
          </a:p>
          <a:p>
            <a:r>
              <a:rPr lang="en-US" sz="2000" dirty="0"/>
              <a:t>    - 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Debug Mode your DLL has debug information inside of it (source code, variable names, symbolic information and other similar stuff).</a:t>
            </a:r>
          </a:p>
          <a:p>
            <a:r>
              <a:rPr lang="en-US" sz="2400" dirty="0"/>
              <a:t>      - Debug Mode creates PDB file to store debug information</a:t>
            </a:r>
          </a:p>
          <a:p>
            <a:endParaRPr lang="en-US" sz="2400" dirty="0"/>
          </a:p>
          <a:p>
            <a:endParaRPr lang="en-US" sz="1600" dirty="0"/>
          </a:p>
          <a:p>
            <a:r>
              <a:rPr lang="en-US" sz="2800" dirty="0"/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1307</Words>
  <Application>Microsoft Office PowerPoint</Application>
  <PresentationFormat>Widescreen</PresentationFormat>
  <Paragraphs>117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Kumar Vatsa</cp:lastModifiedBy>
  <cp:revision>45</cp:revision>
  <dcterms:created xsi:type="dcterms:W3CDTF">2016-11-29T16:06:43Z</dcterms:created>
  <dcterms:modified xsi:type="dcterms:W3CDTF">2017-01-11T08:36:22Z</dcterms:modified>
</cp:coreProperties>
</file>