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9" r:id="rId4"/>
    <p:sldId id="281" r:id="rId5"/>
    <p:sldId id="276" r:id="rId6"/>
    <p:sldId id="280" r:id="rId7"/>
    <p:sldId id="282" r:id="rId8"/>
    <p:sldId id="272" r:id="rId9"/>
    <p:sldId id="283" r:id="rId10"/>
    <p:sldId id="278" r:id="rId11"/>
    <p:sldId id="284" r:id="rId12"/>
    <p:sldId id="259" r:id="rId13"/>
    <p:sldId id="285" r:id="rId14"/>
    <p:sldId id="275" r:id="rId15"/>
    <p:sldId id="286" r:id="rId16"/>
    <p:sldId id="277" r:id="rId17"/>
    <p:sldId id="287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702" autoAdjust="0"/>
  </p:normalViewPr>
  <p:slideViewPr>
    <p:cSldViewPr snapToGrid="0">
      <p:cViewPr varScale="1">
        <p:scale>
          <a:sx n="122" d="100"/>
          <a:sy n="12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5367-D7F6-45B2-A116-EA915C4B131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F7E1-8BAB-469F-9B96-5370EF40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6230" y="579952"/>
            <a:ext cx="9964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Performance, tips and tricks </a:t>
            </a:r>
          </a:p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web developers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104" y="1713851"/>
            <a:ext cx="104369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CDN would allow users to get static content 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image files) from closer source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Consider using your CDN for all the static files, this releases huge load from server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Consider using CDN on minified and bundles output too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C# Corner uses CDN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Stack-Overflow uses CDN</a:t>
            </a:r>
          </a:p>
        </p:txBody>
      </p:sp>
    </p:spTree>
    <p:extLst>
      <p:ext uri="{BB962C8B-B14F-4D97-AF65-F5344CB8AC3E}">
        <p14:creationId xmlns:p14="http://schemas.microsoft.com/office/powerpoint/2010/main" val="26562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C# Corner website, azure.microsoft.com uses this feature.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for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9861" y="1419269"/>
            <a:ext cx="1004805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 slug is a few words that describe a post or a page, instead of number in the URL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Slugs are the possibility to create SEO-friendly URLs and optimize search engines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Stack-Overflow uses slug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 quick way to create slug just like stack-overflow: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1319" y="3095837"/>
            <a:ext cx="59029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Index(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slug)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question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questionRepository.Get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(question ==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"~/error/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redirect on slug based </a:t>
            </a:r>
            <a:r>
              <a:rPr lang="en-GB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url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(slug))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slug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question.Slug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RedirectToRoute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QuestionRoute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{ id = id, slug = slug 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View(question);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261319" y="5700289"/>
            <a:ext cx="8273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routes.MapRoute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name: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Question_Default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url: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"question/{id}/{slug}"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defaults: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 controller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"home"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action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"question"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id =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UrlParameter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.Optional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slug =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UrlParameter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.Optional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544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for SEO -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9608" y="1810638"/>
            <a:ext cx="4894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Demo project: https://github.com/itorian/SlugInMVCApplication</a:t>
            </a:r>
          </a:p>
        </p:txBody>
      </p:sp>
    </p:spTree>
    <p:extLst>
      <p:ext uri="{BB962C8B-B14F-4D97-AF65-F5344CB8AC3E}">
        <p14:creationId xmlns:p14="http://schemas.microsoft.com/office/powerpoint/2010/main" val="408972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mode vs Release mode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2751" y="1673664"/>
            <a:ext cx="1047191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Debug Mode your DLL has debug information inside of it (source code, variable names, symbolic information and other similar stuff).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Debug Mode creates PDB file to store debug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Release Mode your DLL lack of debug information makes it smaller and probably performs better due to its smaller footprint.</a:t>
            </a:r>
          </a:p>
        </p:txBody>
      </p:sp>
    </p:spTree>
    <p:extLst>
      <p:ext uri="{BB962C8B-B14F-4D97-AF65-F5344CB8AC3E}">
        <p14:creationId xmlns:p14="http://schemas.microsoft.com/office/powerpoint/2010/main" val="172547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form dev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Need to write this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4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Need to write this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08281"/>
            <a:ext cx="907389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Application Insight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Using CDN after Bundling and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Minification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Removing white space from rendered HTML in MVC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Slug is great for SEO, Stack-Overflow way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Debug mode vs Release mode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Visual Studio Code Analysis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9939" y="2875417"/>
            <a:ext cx="10649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Before deploying your app on production or staging we should always look at every possible way to improve performance and monitor how your app doing online.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72" y="771045"/>
            <a:ext cx="6992533" cy="18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5290" y="1490007"/>
            <a:ext cx="10631649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Gain actionable insights of your application through application performance management and instant analytics</a:t>
            </a:r>
          </a:p>
          <a:p>
            <a:endParaRPr lang="en-US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Detect and diagnose exceptions and application performance issues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Monitor Azure websites or container hosted or shared hosted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Seamlessly integrate with your DevOps pipeline using Visual Studio Team Services, GitHub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Get started from within Visual Studio or monitor existing apps</a:t>
            </a:r>
          </a:p>
        </p:txBody>
      </p:sp>
    </p:spTree>
    <p:extLst>
      <p:ext uri="{BB962C8B-B14F-4D97-AF65-F5344CB8AC3E}">
        <p14:creationId xmlns:p14="http://schemas.microsoft.com/office/powerpoint/2010/main" val="15766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Exceptions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67345" y="2296556"/>
            <a:ext cx="1064440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AttributeUsage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Inherited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AllowMultiple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AiHandleErrorAttribute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HandleErrorAttribute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OnException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filterContext.HttpContext.IsCustomErrorEnabled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ai.InstrumentationKey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= ""; //configured this globally in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Application_Start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ai.TrackException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.OnException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7540" y="1407907"/>
            <a:ext cx="810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 NuGet package: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Microsoft.ApplicationInsights.Web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Use below code to track application exceptions</a:t>
            </a:r>
          </a:p>
        </p:txBody>
      </p:sp>
    </p:spTree>
    <p:extLst>
      <p:ext uri="{BB962C8B-B14F-4D97-AF65-F5344CB8AC3E}">
        <p14:creationId xmlns:p14="http://schemas.microsoft.com/office/powerpoint/2010/main" val="26440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Page Views 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6394" y="1940452"/>
            <a:ext cx="10988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(config) { t[config]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arguments;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t.queue.push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t[config].apply(t,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}) } }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= { config: config }, u = document, e = window, o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AuthenticatedUserContext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h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"Page"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y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u.createElement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(o), r, f;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y.src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config.url ||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"https://az416426.vo.msecnd.net/scripts/a/ai.0.js"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u.getElementsByTagName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(o)[0].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parentNode.appendChild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(y);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(p) {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[],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t.version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"1.0"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 = 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"Exception"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"Metric"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PageView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"Dependency"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r.pop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"clear"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"flush"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config.disableExceptionTracking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(r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onerror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r), f = e[r], e[r]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f &amp;&amp; f(config,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!== !0 &amp;&amp; t[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r](config,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o), s }), 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}({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instrumentationKey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@Microsoft.ApplicationInsights.Extensibility.</a:t>
            </a:r>
            <a:r>
              <a:rPr lang="en-US" sz="12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TelemetryConfiguration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.Active.InstrumentationKey</a:t>
            </a:r>
            <a:r>
              <a:rPr lang="en-US" sz="12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appInsights.trackPageView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36394" y="5613364"/>
            <a:ext cx="10583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get_it_from_azure_portal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36394" y="6012847"/>
            <a:ext cx="11007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TelemetryConfiguration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.Active.InstrumentationKey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WebConfigurationManager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iKey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7540" y="1407907"/>
            <a:ext cx="10681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 to track page views and dependency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2104" y="5090770"/>
            <a:ext cx="810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2.  Use below code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web.config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Global.asax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Application_Start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6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1423" y="2631791"/>
            <a:ext cx="10001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Bundle &amp; Minification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https://marketplace.visualstudio.com/items?itemName=MadsKristensen.BundlerMinifier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Image Optimizer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https://marketplace.visualstudio.com/items?itemName=MadsKristensen.ImageOptimizer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Image Sprites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https://marketplace.visualstudio.com/items?itemName=MadsKristensen.ImageSprites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31" y="2586855"/>
            <a:ext cx="529092" cy="52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84" y="3507060"/>
            <a:ext cx="501440" cy="501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46" y="4453805"/>
            <a:ext cx="457235" cy="4572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6892" y="1395593"/>
            <a:ext cx="964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Extends Visual Studio that makes your life as a developer easier.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 -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1340</Words>
  <Application>Microsoft Office PowerPoint</Application>
  <PresentationFormat>Widescreen</PresentationFormat>
  <Paragraphs>132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Kumar Vatsa</cp:lastModifiedBy>
  <cp:revision>83</cp:revision>
  <dcterms:created xsi:type="dcterms:W3CDTF">2016-11-29T16:06:43Z</dcterms:created>
  <dcterms:modified xsi:type="dcterms:W3CDTF">2017-01-12T13:54:50Z</dcterms:modified>
</cp:coreProperties>
</file>