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9" r:id="rId4"/>
    <p:sldId id="276" r:id="rId5"/>
    <p:sldId id="278" r:id="rId6"/>
    <p:sldId id="272" r:id="rId7"/>
    <p:sldId id="277" r:id="rId8"/>
    <p:sldId id="259" r:id="rId9"/>
    <p:sldId id="274" r:id="rId10"/>
    <p:sldId id="27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BAF6-6DB2-4A07-AEEA-A0824374C27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orian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skristensen/webEssentials20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6230" y="579952"/>
            <a:ext cx="996445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Performance, tips and tricks </a:t>
            </a:r>
          </a:p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every web developers</a:t>
            </a:r>
            <a:endParaRPr lang="en-US" sz="66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396" y="3287340"/>
            <a:ext cx="1041703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CF2"/>
                </a:solidFill>
              </a:rPr>
              <a:t>Abhimanyu Kumar Vatsa</a:t>
            </a:r>
          </a:p>
          <a:p>
            <a:pPr algn="ctr"/>
            <a:endParaRPr lang="en-US" sz="900" dirty="0">
              <a:solidFill>
                <a:srgbClr val="00BCF2"/>
              </a:solidFill>
            </a:endParaRPr>
          </a:p>
          <a:p>
            <a:pPr algn="ctr"/>
            <a:r>
              <a:rPr lang="en-US" dirty="0">
                <a:solidFill>
                  <a:srgbClr val="00BCF2"/>
                </a:solidFill>
              </a:rPr>
              <a:t>Microsoft MVP (5 Times), Author, Speaker, Blogger</a:t>
            </a:r>
          </a:p>
          <a:p>
            <a:pPr algn="ctr"/>
            <a:endParaRPr lang="en-US" dirty="0">
              <a:solidFill>
                <a:srgbClr val="00BCF2"/>
              </a:solidFill>
              <a:hlinkClick r:id="rId2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hlinkClick r:id="rId2"/>
              </a:rPr>
              <a:t>http://www.itorian.com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itorian@live.in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29574" y="3983822"/>
            <a:ext cx="6257772" cy="0"/>
          </a:xfrm>
          <a:prstGeom prst="line">
            <a:avLst/>
          </a:prstGeom>
          <a:ln>
            <a:solidFill>
              <a:srgbClr val="00BCF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Slug based URL in MVC - SEO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Need to </a:t>
            </a:r>
            <a:r>
              <a:rPr lang="en-US">
                <a:solidFill>
                  <a:srgbClr val="505050"/>
                </a:solidFill>
                <a:latin typeface="Segoe UI" panose="020B0502040204020203" pitchFamily="34" charset="0"/>
              </a:rPr>
              <a:t>write this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104" y="2656090"/>
            <a:ext cx="484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https://github.com/itorian/SlugInMVCApplication</a:t>
            </a:r>
          </a:p>
        </p:txBody>
      </p:sp>
    </p:spTree>
    <p:extLst>
      <p:ext uri="{BB962C8B-B14F-4D97-AF65-F5344CB8AC3E}">
        <p14:creationId xmlns:p14="http://schemas.microsoft.com/office/powerpoint/2010/main" val="370544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005" y="3013501"/>
            <a:ext cx="36636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3903" y="1645103"/>
            <a:ext cx="907389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Application Insight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Using CDN for static content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Web Essentials - a tool for every web developers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Debug mode vs Release mode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White space removal from rendered HTML in MVC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Visual Studio Spell Checker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Q&amp;A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www.zurb.com/blog_uploads/0000/0894/age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645103"/>
            <a:ext cx="2949575" cy="303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0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3801" y="1997839"/>
            <a:ext cx="10649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Before deploying your app on production or pre-production we should always look at every possible way to improve performance. This session will be all about improving performance in the code, on server and i will share all the hard lessons that I learned so far.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3136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CDN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2104" y="1713851"/>
            <a:ext cx="1043697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CDN would allow users to get static content (</a:t>
            </a:r>
            <a:r>
              <a:rPr lang="en-US" sz="2800" dirty="0" err="1"/>
              <a:t>css</a:t>
            </a:r>
            <a:r>
              <a:rPr lang="en-US" sz="2800" dirty="0"/>
              <a:t>, </a:t>
            </a:r>
            <a:r>
              <a:rPr lang="en-US" sz="2800" dirty="0" err="1"/>
              <a:t>js</a:t>
            </a:r>
            <a:r>
              <a:rPr lang="en-US" sz="2800" dirty="0"/>
              <a:t>, images files) from closer source. Consider using your CDN for all the static files, this releases huge load from server.</a:t>
            </a:r>
          </a:p>
          <a:p>
            <a:r>
              <a:rPr lang="en-US" sz="2000" dirty="0"/>
              <a:t>    - </a:t>
            </a:r>
            <a:r>
              <a:rPr lang="en-US" sz="2000" dirty="0"/>
              <a:t>C# Corner website uses CDN</a:t>
            </a:r>
          </a:p>
          <a:p>
            <a:r>
              <a:rPr lang="en-US" sz="2000" dirty="0"/>
              <a:t>    - Stack-Overflow uses CDN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622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</a:t>
            </a:r>
          </a:p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tool for every web developers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2432339"/>
            <a:ext cx="1004805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I minify the </a:t>
            </a:r>
            <a:r>
              <a:rPr lang="en-US" dirty="0" err="1">
                <a:solidFill>
                  <a:srgbClr val="505050"/>
                </a:solidFill>
                <a:latin typeface="Segoe UI" panose="020B0502040204020203" pitchFamily="34" charset="0"/>
              </a:rPr>
              <a:t>Javascript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 and the CSS files using Web Essentials 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  <a:hlinkClick r:id="rId2"/>
              </a:rPr>
              <a:t>https://github.com/madskristensen/webEssentials2015</a:t>
            </a: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, and even images using similar projects extension.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But minifying HTML is more difficult. There are very few tools for that. Most of them integrates in the rendering pipeline.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 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</p:txBody>
      </p:sp>
    </p:spTree>
    <p:extLst>
      <p:ext uri="{BB962C8B-B14F-4D97-AF65-F5344CB8AC3E}">
        <p14:creationId xmlns:p14="http://schemas.microsoft.com/office/powerpoint/2010/main" val="32907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mode vs Release mode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2751" y="1673664"/>
            <a:ext cx="1047191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Debug Mode your DLL has debug information inside of it (source code, variable names, symbolic information and other similar stuff).</a:t>
            </a:r>
          </a:p>
          <a:p>
            <a:r>
              <a:rPr lang="en-US" sz="2400" dirty="0"/>
              <a:t>      - Debug Mode creates PDB file to store debug information</a:t>
            </a:r>
          </a:p>
          <a:p>
            <a:endParaRPr lang="en-US" sz="2400" dirty="0"/>
          </a:p>
          <a:p>
            <a:endParaRPr lang="en-US" sz="1600" dirty="0"/>
          </a:p>
          <a:p>
            <a:r>
              <a:rPr lang="en-US" sz="2800" dirty="0"/>
              <a:t>In Release Mode your DLL lack of debug information makes it smaller and probably performs better due to its smaller footprint.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547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white spaces from rendered HTML in MVC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220" y="2239171"/>
            <a:ext cx="10390329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I minify the JavaScript, CSS files and bundle them, use image sprite, lossless image optimize using Web Essentials to enhance web application performance.</a:t>
            </a:r>
          </a:p>
          <a:p>
            <a:pPr>
              <a:spcBef>
                <a:spcPts val="1200"/>
              </a:spcBef>
            </a:pP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But minifying HTML is equally important but there is more difficulties. There are very few tools for that. Most of them integrates in the rendering pipeline.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They are executed just after the HTML is generated by the pages. It means they are invoked after each page request and thus they increase the CPU usage.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The only real solution to minify HTML while reducing CPU and bandwidth usage, is to rewrite the pages manually to remove all the useless blank characters.</a:t>
            </a:r>
          </a:p>
        </p:txBody>
      </p:sp>
      <p:sp>
        <p:nvSpPr>
          <p:cNvPr id="3" name="Rectangle 2"/>
          <p:cNvSpPr/>
          <p:nvPr/>
        </p:nvSpPr>
        <p:spPr>
          <a:xfrm rot="16200000">
            <a:off x="-1028695" y="5173702"/>
            <a:ext cx="2826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WhiteSpaceRemoval Project</a:t>
            </a:r>
          </a:p>
        </p:txBody>
      </p:sp>
    </p:spTree>
    <p:extLst>
      <p:ext uri="{BB962C8B-B14F-4D97-AF65-F5344CB8AC3E}">
        <p14:creationId xmlns:p14="http://schemas.microsoft.com/office/powerpoint/2010/main" val="77053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Code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2104" y="1797502"/>
            <a:ext cx="10048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505050"/>
                </a:solidFill>
                <a:latin typeface="Segoe UI" panose="020B0502040204020203" pitchFamily="34" charset="0"/>
              </a:rPr>
              <a:t>Need to </a:t>
            </a:r>
            <a:r>
              <a:rPr lang="en-US">
                <a:solidFill>
                  <a:srgbClr val="505050"/>
                </a:solidFill>
                <a:latin typeface="Segoe UI" panose="020B0502040204020203" pitchFamily="34" charset="0"/>
              </a:rPr>
              <a:t>write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6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511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 Vatsa</cp:lastModifiedBy>
  <cp:revision>27</cp:revision>
  <dcterms:created xsi:type="dcterms:W3CDTF">2016-11-29T16:06:43Z</dcterms:created>
  <dcterms:modified xsi:type="dcterms:W3CDTF">2016-12-27T17:03:43Z</dcterms:modified>
</cp:coreProperties>
</file>