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79" r:id="rId4"/>
    <p:sldId id="276" r:id="rId5"/>
    <p:sldId id="278" r:id="rId6"/>
    <p:sldId id="272" r:id="rId7"/>
    <p:sldId id="277" r:id="rId8"/>
    <p:sldId id="259" r:id="rId9"/>
    <p:sldId id="275" r:id="rId10"/>
    <p:sldId id="274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05" autoAdjust="0"/>
  </p:normalViewPr>
  <p:slideViewPr>
    <p:cSldViewPr snapToGrid="0">
      <p:cViewPr varScale="1">
        <p:scale>
          <a:sx n="69" d="100"/>
          <a:sy n="69" d="100"/>
        </p:scale>
        <p:origin x="893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5367-D7F6-45B2-A116-EA915C4B1310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EF7E1-8BAB-469F-9B96-5370EF40D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6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Use </a:t>
            </a:r>
            <a:r>
              <a:rPr lang="en-US" dirty="0" err="1"/>
              <a:t>ApplicationInsightMVC</a:t>
            </a:r>
            <a:r>
              <a:rPr lang="en-US" dirty="0"/>
              <a:t> project that has </a:t>
            </a:r>
            <a:r>
              <a:rPr lang="en-US" dirty="0" err="1"/>
              <a:t>ApplicationInsight</a:t>
            </a:r>
            <a:r>
              <a:rPr lang="en-US" dirty="0"/>
              <a:t> pre-configured.</a:t>
            </a:r>
          </a:p>
          <a:p>
            <a:r>
              <a:rPr lang="en-US" dirty="0"/>
              <a:t>Need to work on this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61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Demo: Need to create demo project for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40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Demo: Use </a:t>
            </a:r>
            <a:r>
              <a:rPr lang="en-US" sz="1200" dirty="0" err="1"/>
              <a:t>WhiteSpaceRemoval</a:t>
            </a:r>
            <a:r>
              <a:rPr lang="en-US" sz="1200" dirty="0"/>
              <a:t> Project having publish profiles in debug and release.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83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Use </a:t>
            </a:r>
            <a:r>
              <a:rPr lang="en-US" dirty="0" err="1"/>
              <a:t>WhiteSpaceRemoval</a:t>
            </a:r>
            <a:r>
              <a:rPr lang="en-US" dirty="0"/>
              <a:t>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70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Use </a:t>
            </a:r>
            <a:r>
              <a:rPr lang="en-US" dirty="0" err="1"/>
              <a:t>SlugInMVCApplication</a:t>
            </a:r>
            <a:r>
              <a:rPr lang="en-US" dirty="0"/>
              <a:t>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1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3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9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3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8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7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8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0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7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2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0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BAF6-6DB2-4A07-AEEA-A0824374C276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1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orian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dskristensen/webEssentials201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6230" y="579952"/>
            <a:ext cx="9964459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Performance, tips and tricks </a:t>
            </a:r>
          </a:p>
          <a:p>
            <a:pPr algn="ctr"/>
            <a:r>
              <a:rPr lang="en-US" sz="66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every web developers</a:t>
            </a:r>
            <a:endParaRPr lang="en-US" sz="66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396" y="3287340"/>
            <a:ext cx="10417032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CF2"/>
                </a:solidFill>
              </a:rPr>
              <a:t>Abhimanyu Kumar Vatsa</a:t>
            </a:r>
          </a:p>
          <a:p>
            <a:pPr algn="ctr"/>
            <a:endParaRPr lang="en-US" sz="900" dirty="0">
              <a:solidFill>
                <a:srgbClr val="00BCF2"/>
              </a:solidFill>
            </a:endParaRPr>
          </a:p>
          <a:p>
            <a:pPr algn="ctr"/>
            <a:r>
              <a:rPr lang="en-US" dirty="0">
                <a:solidFill>
                  <a:srgbClr val="00BCF2"/>
                </a:solidFill>
              </a:rPr>
              <a:t>Microsoft MVP (5 Times), Author, Speaker, Blogger</a:t>
            </a:r>
          </a:p>
          <a:p>
            <a:pPr algn="ctr"/>
            <a:endParaRPr lang="en-US" dirty="0">
              <a:solidFill>
                <a:srgbClr val="00BCF2"/>
              </a:solidFill>
              <a:hlinkClick r:id="rId2"/>
            </a:endParaRPr>
          </a:p>
          <a:p>
            <a:pPr algn="ctr"/>
            <a:r>
              <a:rPr lang="en-US" dirty="0">
                <a:solidFill>
                  <a:schemeClr val="accent5"/>
                </a:solidFill>
                <a:hlinkClick r:id="rId2"/>
              </a:rPr>
              <a:t>http://www.itorian.com</a:t>
            </a:r>
            <a:endParaRPr lang="en-US" dirty="0">
              <a:solidFill>
                <a:schemeClr val="accent5"/>
              </a:solidFill>
            </a:endParaRPr>
          </a:p>
          <a:p>
            <a:pPr algn="ctr"/>
            <a:endParaRPr lang="en-US" dirty="0">
              <a:solidFill>
                <a:schemeClr val="accent5"/>
              </a:solidFill>
            </a:endParaRPr>
          </a:p>
          <a:p>
            <a:pPr algn="ctr"/>
            <a:r>
              <a:rPr lang="en-US" dirty="0">
                <a:solidFill>
                  <a:schemeClr val="accent5"/>
                </a:solidFill>
              </a:rPr>
              <a:t>itorian@live.in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929574" y="3983822"/>
            <a:ext cx="6257772" cy="0"/>
          </a:xfrm>
          <a:prstGeom prst="line">
            <a:avLst/>
          </a:prstGeom>
          <a:ln>
            <a:solidFill>
              <a:srgbClr val="00BCF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 Studio Code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2104" y="1797502"/>
            <a:ext cx="10048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Need to </a:t>
            </a:r>
            <a:r>
              <a:rPr lang="en-US">
                <a:solidFill>
                  <a:srgbClr val="505050"/>
                </a:solidFill>
                <a:latin typeface="Segoe UI" panose="020B0502040204020203" pitchFamily="34" charset="0"/>
              </a:rPr>
              <a:t>write this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6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12005" y="3013501"/>
            <a:ext cx="36636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 &amp; A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</a:p>
        </p:txBody>
      </p:sp>
      <p:sp>
        <p:nvSpPr>
          <p:cNvPr id="9" name="Rectangle 8"/>
          <p:cNvSpPr/>
          <p:nvPr/>
        </p:nvSpPr>
        <p:spPr>
          <a:xfrm>
            <a:off x="1263903" y="1645103"/>
            <a:ext cx="9073897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Application Insight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Using CDN after Bundling and Minification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Web Essentials - a tool for every web developers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Debug mode vs Release mode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Removing white space from rendered HTML in MVC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Slug is great for SEO, Stack-Overflow way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Visual Studio Code Analysis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Q&amp;A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://www.zurb.com/blog_uploads/0000/0894/age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104" y="1645103"/>
            <a:ext cx="2949575" cy="303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0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3801" y="1997839"/>
            <a:ext cx="10649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Before deploying your app on production or pre-production we should always look at every possible way to improve performance. This session will be all about improving performance in the code, on server and i will share all the hard lessons that I learned so far.</a:t>
            </a:r>
          </a:p>
        </p:txBody>
      </p:sp>
    </p:spTree>
    <p:extLst>
      <p:ext uri="{BB962C8B-B14F-4D97-AF65-F5344CB8AC3E}">
        <p14:creationId xmlns:p14="http://schemas.microsoft.com/office/powerpoint/2010/main" val="333136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Insights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6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711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CDN after Bundling and Minification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2104" y="1713851"/>
            <a:ext cx="1043697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CDN would allow users to get static content (</a:t>
            </a:r>
            <a:r>
              <a:rPr lang="en-US" sz="2800" dirty="0" err="1"/>
              <a:t>css</a:t>
            </a:r>
            <a:r>
              <a:rPr lang="en-US" sz="2800" dirty="0"/>
              <a:t>, </a:t>
            </a:r>
            <a:r>
              <a:rPr lang="en-US" sz="2800" dirty="0" err="1"/>
              <a:t>js</a:t>
            </a:r>
            <a:r>
              <a:rPr lang="en-US" sz="2800" dirty="0"/>
              <a:t>, images files) from closer source. Consider using your CDN for all the static files, this releases huge load from server.</a:t>
            </a:r>
          </a:p>
          <a:p>
            <a:r>
              <a:rPr lang="en-US" sz="2000" dirty="0"/>
              <a:t>    - C# Corner website uses CDN</a:t>
            </a:r>
          </a:p>
          <a:p>
            <a:r>
              <a:rPr lang="en-US" sz="2000" dirty="0"/>
              <a:t>    - Stack-Overflow uses CDN</a:t>
            </a:r>
          </a:p>
        </p:txBody>
      </p:sp>
    </p:spTree>
    <p:extLst>
      <p:ext uri="{BB962C8B-B14F-4D97-AF65-F5344CB8AC3E}">
        <p14:creationId xmlns:p14="http://schemas.microsoft.com/office/powerpoint/2010/main" val="265622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Essentials</a:t>
            </a:r>
          </a:p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tool for every web developers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2104" y="2432339"/>
            <a:ext cx="1004805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I minify the </a:t>
            </a:r>
            <a:r>
              <a:rPr lang="en-US" dirty="0" err="1">
                <a:solidFill>
                  <a:srgbClr val="505050"/>
                </a:solidFill>
                <a:latin typeface="Segoe UI" panose="020B0502040204020203" pitchFamily="34" charset="0"/>
              </a:rPr>
              <a:t>Javascript</a:t>
            </a: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 and the CSS files using Web Essentials </a:t>
            </a: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  <a:hlinkClick r:id="rId2"/>
              </a:rPr>
              <a:t>https://github.com/madskristensen/webEssentials2015</a:t>
            </a: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, and even images using similar projects extension.</a:t>
            </a:r>
          </a:p>
          <a:p>
            <a:pPr>
              <a:spcBef>
                <a:spcPts val="1200"/>
              </a:spcBef>
            </a:pPr>
            <a:endParaRPr lang="en-US" dirty="0">
              <a:solidFill>
                <a:srgbClr val="505050"/>
              </a:solidFill>
              <a:latin typeface="Segoe UI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But minifying HTML is more difficult. There are very few tools for that. Most of them integrates in the rendering pipeline. 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They are executed just after the HTML is generated by the pages. It means they are invoked after each page request and thus they increase the CPU usage. 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The only real solution to minify HTML while reducing CPU and bandwidth usage, is to rewrite the pages manually to remove all the useless blank characters.</a:t>
            </a:r>
          </a:p>
        </p:txBody>
      </p:sp>
    </p:spTree>
    <p:extLst>
      <p:ext uri="{BB962C8B-B14F-4D97-AF65-F5344CB8AC3E}">
        <p14:creationId xmlns:p14="http://schemas.microsoft.com/office/powerpoint/2010/main" val="329077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Debug mode vs Release mode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02751" y="1673664"/>
            <a:ext cx="1047191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 Debug Mode your DLL has debug information inside of it (source code, variable names, symbolic information and other similar stuff).</a:t>
            </a:r>
          </a:p>
          <a:p>
            <a:r>
              <a:rPr lang="en-US" sz="2400" dirty="0"/>
              <a:t>      - Debug Mode creates PDB file to store debug information</a:t>
            </a:r>
          </a:p>
          <a:p>
            <a:endParaRPr lang="en-US" sz="2400" dirty="0"/>
          </a:p>
          <a:p>
            <a:endParaRPr lang="en-US" sz="1600" dirty="0"/>
          </a:p>
          <a:p>
            <a:r>
              <a:rPr lang="en-US" sz="2800" dirty="0"/>
              <a:t>In Release Mode your DLL lack of debug information makes it smaller and probably performs better due to its smaller footprint.</a:t>
            </a:r>
          </a:p>
        </p:txBody>
      </p:sp>
    </p:spTree>
    <p:extLst>
      <p:ext uri="{BB962C8B-B14F-4D97-AF65-F5344CB8AC3E}">
        <p14:creationId xmlns:p14="http://schemas.microsoft.com/office/powerpoint/2010/main" val="172547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white spaces from rendered HTML in MVC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5220" y="2239171"/>
            <a:ext cx="10390329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I minify the JavaScript, CSS files and bundle them, use image sprite, lossless image optimize using Web Essentials to enhance web application performance.</a:t>
            </a:r>
          </a:p>
          <a:p>
            <a:pPr>
              <a:spcBef>
                <a:spcPts val="1200"/>
              </a:spcBef>
            </a:pPr>
            <a:endParaRPr lang="en-US" dirty="0">
              <a:solidFill>
                <a:srgbClr val="505050"/>
              </a:solidFill>
              <a:latin typeface="Segoe UI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But minifying HTML is equally important but there is more difficulties. There are very few tools for that. Most of them integrates in the rendering pipeline.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They are executed just after the HTML is generated by the pages. It means they are invoked after each page request and thus they increase the CPU usage.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The only real solution to minify HTML while reducing CPU and bandwidth usage, is to rewrite the pages manually to remove all the useless blank characters.</a:t>
            </a:r>
          </a:p>
          <a:p>
            <a:pPr>
              <a:spcBef>
                <a:spcPts val="1200"/>
              </a:spcBef>
            </a:pPr>
            <a:endParaRPr lang="en-US" dirty="0">
              <a:solidFill>
                <a:srgbClr val="505050"/>
              </a:solidFill>
              <a:latin typeface="Segoe UI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Note: C# Corner website, azure.Microsoft.com uses this feature.</a:t>
            </a:r>
          </a:p>
        </p:txBody>
      </p:sp>
    </p:spTree>
    <p:extLst>
      <p:ext uri="{BB962C8B-B14F-4D97-AF65-F5344CB8AC3E}">
        <p14:creationId xmlns:p14="http://schemas.microsoft.com/office/powerpoint/2010/main" val="77053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Slug based URL in MVC - for SEO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2104" y="1797502"/>
            <a:ext cx="10048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Need to write this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2104" y="2656090"/>
            <a:ext cx="484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https://github.com/itorian/SlugInMVCApplication</a:t>
            </a:r>
          </a:p>
        </p:txBody>
      </p:sp>
    </p:spTree>
    <p:extLst>
      <p:ext uri="{BB962C8B-B14F-4D97-AF65-F5344CB8AC3E}">
        <p14:creationId xmlns:p14="http://schemas.microsoft.com/office/powerpoint/2010/main" val="370544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596</Words>
  <Application>Microsoft Office PowerPoint</Application>
  <PresentationFormat>Widescreen</PresentationFormat>
  <Paragraphs>62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Abhimanyu K Vatsa</dc:creator>
  <cp:lastModifiedBy>Abhimanyu K Vatsa</cp:lastModifiedBy>
  <cp:revision>39</cp:revision>
  <dcterms:created xsi:type="dcterms:W3CDTF">2016-11-29T16:06:43Z</dcterms:created>
  <dcterms:modified xsi:type="dcterms:W3CDTF">2017-01-06T17:24:10Z</dcterms:modified>
</cp:coreProperties>
</file>