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98" r:id="rId5"/>
    <p:sldId id="302" r:id="rId6"/>
    <p:sldId id="303" r:id="rId7"/>
    <p:sldId id="300" r:id="rId8"/>
    <p:sldId id="306" r:id="rId9"/>
    <p:sldId id="307" r:id="rId10"/>
    <p:sldId id="309" r:id="rId11"/>
    <p:sldId id="301" r:id="rId12"/>
    <p:sldId id="308" r:id="rId13"/>
    <p:sldId id="311" r:id="rId14"/>
    <p:sldId id="312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36E97-C2CB-4F9B-834B-09F1ECBBD7FF}" v="22" dt="2021-01-06T23:06:07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ntaymuree@yahoo.com" userId="2d3eec79ff88f0f6" providerId="LiveId" clId="{E3236E97-C2CB-4F9B-834B-09F1ECBBD7FF}"/>
    <pc:docChg chg="undo custSel addSld delSld modSld sldOrd">
      <pc:chgData name="mntaymuree@yahoo.com" userId="2d3eec79ff88f0f6" providerId="LiveId" clId="{E3236E97-C2CB-4F9B-834B-09F1ECBBD7FF}" dt="2021-01-07T00:44:07.140" v="2480" actId="20577"/>
      <pc:docMkLst>
        <pc:docMk/>
      </pc:docMkLst>
      <pc:sldChg chg="modSp mod modNotesTx">
        <pc:chgData name="mntaymuree@yahoo.com" userId="2d3eec79ff88f0f6" providerId="LiveId" clId="{E3236E97-C2CB-4F9B-834B-09F1ECBBD7FF}" dt="2021-01-07T00:44:07.140" v="2480" actId="20577"/>
        <pc:sldMkLst>
          <pc:docMk/>
          <pc:sldMk cId="2933514334" sldId="300"/>
        </pc:sldMkLst>
        <pc:spChg chg="mod">
          <ac:chgData name="mntaymuree@yahoo.com" userId="2d3eec79ff88f0f6" providerId="LiveId" clId="{E3236E97-C2CB-4F9B-834B-09F1ECBBD7FF}" dt="2021-01-05T19:42:57.664" v="1000" actId="113"/>
          <ac:spMkLst>
            <pc:docMk/>
            <pc:sldMk cId="2933514334" sldId="300"/>
            <ac:spMk id="2" creationId="{75AC86D3-8FD1-4F47-A319-7D0542E48B2F}"/>
          </ac:spMkLst>
        </pc:spChg>
        <pc:graphicFrameChg chg="mod modGraphic">
          <ac:chgData name="mntaymuree@yahoo.com" userId="2d3eec79ff88f0f6" providerId="LiveId" clId="{E3236E97-C2CB-4F9B-834B-09F1ECBBD7FF}" dt="2021-01-07T00:44:07.140" v="2480" actId="20577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modSp mod">
        <pc:chgData name="mntaymuree@yahoo.com" userId="2d3eec79ff88f0f6" providerId="LiveId" clId="{E3236E97-C2CB-4F9B-834B-09F1ECBBD7FF}" dt="2021-01-05T23:07:57.566" v="1954" actId="20577"/>
        <pc:sldMkLst>
          <pc:docMk/>
          <pc:sldMk cId="1251011713" sldId="301"/>
        </pc:sldMkLst>
        <pc:spChg chg="mod">
          <ac:chgData name="mntaymuree@yahoo.com" userId="2d3eec79ff88f0f6" providerId="LiveId" clId="{E3236E97-C2CB-4F9B-834B-09F1ECBBD7FF}" dt="2021-01-05T23:07:57.566" v="1954" actId="20577"/>
          <ac:spMkLst>
            <pc:docMk/>
            <pc:sldMk cId="1251011713" sldId="301"/>
            <ac:spMk id="4" creationId="{C475F41C-2AEB-4A34-87AA-02C9903FA0EE}"/>
          </ac:spMkLst>
        </pc:spChg>
      </pc:sldChg>
      <pc:sldChg chg="modSp new mod ord">
        <pc:chgData name="mntaymuree@yahoo.com" userId="2d3eec79ff88f0f6" providerId="LiveId" clId="{E3236E97-C2CB-4F9B-834B-09F1ECBBD7FF}" dt="2021-01-05T18:50:52.214" v="134"/>
        <pc:sldMkLst>
          <pc:docMk/>
          <pc:sldMk cId="2173262583" sldId="302"/>
        </pc:sldMkLst>
        <pc:spChg chg="mod">
          <ac:chgData name="mntaymuree@yahoo.com" userId="2d3eec79ff88f0f6" providerId="LiveId" clId="{E3236E97-C2CB-4F9B-834B-09F1ECBBD7FF}" dt="2021-01-05T18:50:40.977" v="132" actId="113"/>
          <ac:spMkLst>
            <pc:docMk/>
            <pc:sldMk cId="2173262583" sldId="302"/>
            <ac:spMk id="2" creationId="{83A27297-6A47-427E-891B-18F9B977A7E7}"/>
          </ac:spMkLst>
        </pc:spChg>
        <pc:spChg chg="mod">
          <ac:chgData name="mntaymuree@yahoo.com" userId="2d3eec79ff88f0f6" providerId="LiveId" clId="{E3236E97-C2CB-4F9B-834B-09F1ECBBD7FF}" dt="2021-01-05T18:50:32.535" v="131" actId="27636"/>
          <ac:spMkLst>
            <pc:docMk/>
            <pc:sldMk cId="2173262583" sldId="302"/>
            <ac:spMk id="3" creationId="{89D61C39-A4F8-4985-87A5-18DE3ABCD76D}"/>
          </ac:spMkLst>
        </pc:spChg>
      </pc:sldChg>
      <pc:sldChg chg="addSp delSp modSp new mod">
        <pc:chgData name="mntaymuree@yahoo.com" userId="2d3eec79ff88f0f6" providerId="LiveId" clId="{E3236E97-C2CB-4F9B-834B-09F1ECBBD7FF}" dt="2021-01-05T19:43:13.886" v="1002" actId="1076"/>
        <pc:sldMkLst>
          <pc:docMk/>
          <pc:sldMk cId="2916943811" sldId="303"/>
        </pc:sldMkLst>
        <pc:spChg chg="mod">
          <ac:chgData name="mntaymuree@yahoo.com" userId="2d3eec79ff88f0f6" providerId="LiveId" clId="{E3236E97-C2CB-4F9B-834B-09F1ECBBD7FF}" dt="2021-01-05T19:41:02.361" v="977" actId="113"/>
          <ac:spMkLst>
            <pc:docMk/>
            <pc:sldMk cId="2916943811" sldId="303"/>
            <ac:spMk id="2" creationId="{C1C71EBD-FB7C-4A93-9646-0269C33CB88F}"/>
          </ac:spMkLst>
        </pc:spChg>
        <pc:spChg chg="del">
          <ac:chgData name="mntaymuree@yahoo.com" userId="2d3eec79ff88f0f6" providerId="LiveId" clId="{E3236E97-C2CB-4F9B-834B-09F1ECBBD7FF}" dt="2021-01-05T18:51:35.234" v="136" actId="22"/>
          <ac:spMkLst>
            <pc:docMk/>
            <pc:sldMk cId="2916943811" sldId="303"/>
            <ac:spMk id="3" creationId="{E17214DB-05F4-4CFA-8099-1B94C36CBDFD}"/>
          </ac:spMkLst>
        </pc:spChg>
        <pc:spChg chg="add mod">
          <ac:chgData name="mntaymuree@yahoo.com" userId="2d3eec79ff88f0f6" providerId="LiveId" clId="{E3236E97-C2CB-4F9B-834B-09F1ECBBD7FF}" dt="2021-01-05T19:43:11.957" v="1001" actId="14100"/>
          <ac:spMkLst>
            <pc:docMk/>
            <pc:sldMk cId="2916943811" sldId="303"/>
            <ac:spMk id="6" creationId="{5D82A714-90F4-4457-904D-EAA78A423D79}"/>
          </ac:spMkLst>
        </pc:spChg>
        <pc:picChg chg="add mod ord">
          <ac:chgData name="mntaymuree@yahoo.com" userId="2d3eec79ff88f0f6" providerId="LiveId" clId="{E3236E97-C2CB-4F9B-834B-09F1ECBBD7FF}" dt="2021-01-05T19:43:13.886" v="1002" actId="1076"/>
          <ac:picMkLst>
            <pc:docMk/>
            <pc:sldMk cId="2916943811" sldId="303"/>
            <ac:picMk id="5" creationId="{01E0D8BD-C8F6-4C0D-8EAB-B80D54C0C6D8}"/>
          </ac:picMkLst>
        </pc:picChg>
      </pc:sldChg>
      <pc:sldChg chg="modSp add del mod ord">
        <pc:chgData name="mntaymuree@yahoo.com" userId="2d3eec79ff88f0f6" providerId="LiveId" clId="{E3236E97-C2CB-4F9B-834B-09F1ECBBD7FF}" dt="2021-01-06T03:05:34.265" v="2268" actId="2696"/>
        <pc:sldMkLst>
          <pc:docMk/>
          <pc:sldMk cId="205097503" sldId="304"/>
        </pc:sldMkLst>
        <pc:spChg chg="mod">
          <ac:chgData name="mntaymuree@yahoo.com" userId="2d3eec79ff88f0f6" providerId="LiveId" clId="{E3236E97-C2CB-4F9B-834B-09F1ECBBD7FF}" dt="2021-01-05T19:41:08.125" v="978" actId="113"/>
          <ac:spMkLst>
            <pc:docMk/>
            <pc:sldMk cId="205097503" sldId="304"/>
            <ac:spMk id="2" creationId="{75AC86D3-8FD1-4F47-A319-7D0542E48B2F}"/>
          </ac:spMkLst>
        </pc:spChg>
        <pc:graphicFrameChg chg="mod modGraphic">
          <ac:chgData name="mntaymuree@yahoo.com" userId="2d3eec79ff88f0f6" providerId="LiveId" clId="{E3236E97-C2CB-4F9B-834B-09F1ECBBD7FF}" dt="2021-01-05T19:39:48.894" v="970" actId="798"/>
          <ac:graphicFrameMkLst>
            <pc:docMk/>
            <pc:sldMk cId="205097503" sldId="304"/>
            <ac:graphicFrameMk id="4" creationId="{C266CDD0-3E96-40BD-8324-62D1DD86152D}"/>
          </ac:graphicFrameMkLst>
        </pc:graphicFrameChg>
      </pc:sldChg>
      <pc:sldChg chg="modSp new del mod ord">
        <pc:chgData name="mntaymuree@yahoo.com" userId="2d3eec79ff88f0f6" providerId="LiveId" clId="{E3236E97-C2CB-4F9B-834B-09F1ECBBD7FF}" dt="2021-01-06T03:11:26.713" v="2289" actId="2696"/>
        <pc:sldMkLst>
          <pc:docMk/>
          <pc:sldMk cId="2333562738" sldId="305"/>
        </pc:sldMkLst>
        <pc:spChg chg="mod">
          <ac:chgData name="mntaymuree@yahoo.com" userId="2d3eec79ff88f0f6" providerId="LiveId" clId="{E3236E97-C2CB-4F9B-834B-09F1ECBBD7FF}" dt="2021-01-05T23:05:39.645" v="1876" actId="20577"/>
          <ac:spMkLst>
            <pc:docMk/>
            <pc:sldMk cId="2333562738" sldId="305"/>
            <ac:spMk id="2" creationId="{68C749D4-DB27-4C5C-A560-DDDCA899E413}"/>
          </ac:spMkLst>
        </pc:spChg>
      </pc:sldChg>
      <pc:sldChg chg="addSp delSp modSp new mod modClrScheme chgLayout">
        <pc:chgData name="mntaymuree@yahoo.com" userId="2d3eec79ff88f0f6" providerId="LiveId" clId="{E3236E97-C2CB-4F9B-834B-09F1ECBBD7FF}" dt="2021-01-06T23:03:14.611" v="2385" actId="14100"/>
        <pc:sldMkLst>
          <pc:docMk/>
          <pc:sldMk cId="3468340163" sldId="306"/>
        </pc:sldMkLst>
        <pc:spChg chg="mod ord">
          <ac:chgData name="mntaymuree@yahoo.com" userId="2d3eec79ff88f0f6" providerId="LiveId" clId="{E3236E97-C2CB-4F9B-834B-09F1ECBBD7FF}" dt="2021-01-06T23:01:29.116" v="2367" actId="700"/>
          <ac:spMkLst>
            <pc:docMk/>
            <pc:sldMk cId="3468340163" sldId="306"/>
            <ac:spMk id="2" creationId="{14A5F8F2-5E64-4B5A-9759-2E2A24B90B36}"/>
          </ac:spMkLst>
        </pc:spChg>
        <pc:spChg chg="del mod ord">
          <ac:chgData name="mntaymuree@yahoo.com" userId="2d3eec79ff88f0f6" providerId="LiveId" clId="{E3236E97-C2CB-4F9B-834B-09F1ECBBD7FF}" dt="2021-01-06T23:01:29.116" v="2367" actId="700"/>
          <ac:spMkLst>
            <pc:docMk/>
            <pc:sldMk cId="3468340163" sldId="306"/>
            <ac:spMk id="3" creationId="{71C448E5-1A06-4B7D-84AE-C5F5FBC92D16}"/>
          </ac:spMkLst>
        </pc:spChg>
        <pc:spChg chg="add mod ord">
          <ac:chgData name="mntaymuree@yahoo.com" userId="2d3eec79ff88f0f6" providerId="LiveId" clId="{E3236E97-C2CB-4F9B-834B-09F1ECBBD7FF}" dt="2021-01-06T23:03:14.611" v="2385" actId="14100"/>
          <ac:spMkLst>
            <pc:docMk/>
            <pc:sldMk cId="3468340163" sldId="306"/>
            <ac:spMk id="4" creationId="{55D15DA5-51DD-4237-9B46-9FE45FB0F420}"/>
          </ac:spMkLst>
        </pc:spChg>
        <pc:spChg chg="add del mod">
          <ac:chgData name="mntaymuree@yahoo.com" userId="2d3eec79ff88f0f6" providerId="LiveId" clId="{E3236E97-C2CB-4F9B-834B-09F1ECBBD7FF}" dt="2021-01-06T23:02:46.752" v="2382"/>
          <ac:spMkLst>
            <pc:docMk/>
            <pc:sldMk cId="3468340163" sldId="306"/>
            <ac:spMk id="5" creationId="{5CB9EC0D-1155-476A-B964-87BEFB5EA3C3}"/>
          </ac:spMkLst>
        </pc:spChg>
      </pc:sldChg>
      <pc:sldChg chg="delSp modSp new mod">
        <pc:chgData name="mntaymuree@yahoo.com" userId="2d3eec79ff88f0f6" providerId="LiveId" clId="{E3236E97-C2CB-4F9B-834B-09F1ECBBD7FF}" dt="2021-01-05T23:13:45.455" v="2167" actId="404"/>
        <pc:sldMkLst>
          <pc:docMk/>
          <pc:sldMk cId="800992360" sldId="307"/>
        </pc:sldMkLst>
        <pc:spChg chg="mod">
          <ac:chgData name="mntaymuree@yahoo.com" userId="2d3eec79ff88f0f6" providerId="LiveId" clId="{E3236E97-C2CB-4F9B-834B-09F1ECBBD7FF}" dt="2021-01-05T23:07:47.269" v="1946" actId="14100"/>
          <ac:spMkLst>
            <pc:docMk/>
            <pc:sldMk cId="800992360" sldId="307"/>
            <ac:spMk id="2" creationId="{40C97EDF-8EEE-4C54-8F8C-3CA27C17477D}"/>
          </ac:spMkLst>
        </pc:spChg>
        <pc:spChg chg="mod">
          <ac:chgData name="mntaymuree@yahoo.com" userId="2d3eec79ff88f0f6" providerId="LiveId" clId="{E3236E97-C2CB-4F9B-834B-09F1ECBBD7FF}" dt="2021-01-05T23:13:45.455" v="2167" actId="404"/>
          <ac:spMkLst>
            <pc:docMk/>
            <pc:sldMk cId="800992360" sldId="307"/>
            <ac:spMk id="3" creationId="{77869AD2-E08B-41DA-886E-0E488A27DA70}"/>
          </ac:spMkLst>
        </pc:spChg>
        <pc:spChg chg="del mod ord">
          <ac:chgData name="mntaymuree@yahoo.com" userId="2d3eec79ff88f0f6" providerId="LiveId" clId="{E3236E97-C2CB-4F9B-834B-09F1ECBBD7FF}" dt="2021-01-05T23:07:39.654" v="1941" actId="478"/>
          <ac:spMkLst>
            <pc:docMk/>
            <pc:sldMk cId="800992360" sldId="307"/>
            <ac:spMk id="4" creationId="{322F5891-DF13-4028-9055-7A0EA4C4E2C9}"/>
          </ac:spMkLst>
        </pc:spChg>
      </pc:sldChg>
      <pc:sldChg chg="addSp modSp new mod">
        <pc:chgData name="mntaymuree@yahoo.com" userId="2d3eec79ff88f0f6" providerId="LiveId" clId="{E3236E97-C2CB-4F9B-834B-09F1ECBBD7FF}" dt="2021-01-06T23:00:20.639" v="2338" actId="14100"/>
        <pc:sldMkLst>
          <pc:docMk/>
          <pc:sldMk cId="259551277" sldId="308"/>
        </pc:sldMkLst>
        <pc:spChg chg="mod">
          <ac:chgData name="mntaymuree@yahoo.com" userId="2d3eec79ff88f0f6" providerId="LiveId" clId="{E3236E97-C2CB-4F9B-834B-09F1ECBBD7FF}" dt="2021-01-06T23:00:20.639" v="2338" actId="14100"/>
          <ac:spMkLst>
            <pc:docMk/>
            <pc:sldMk cId="259551277" sldId="308"/>
            <ac:spMk id="2" creationId="{9687E307-3590-428D-AD7C-AB719FD48B81}"/>
          </ac:spMkLst>
        </pc:spChg>
        <pc:picChg chg="add mod">
          <ac:chgData name="mntaymuree@yahoo.com" userId="2d3eec79ff88f0f6" providerId="LiveId" clId="{E3236E97-C2CB-4F9B-834B-09F1ECBBD7FF}" dt="2021-01-06T23:00:10.893" v="2336" actId="1076"/>
          <ac:picMkLst>
            <pc:docMk/>
            <pc:sldMk cId="259551277" sldId="308"/>
            <ac:picMk id="4" creationId="{60872E62-984F-4E02-9E5A-5885293027A9}"/>
          </ac:picMkLst>
        </pc:picChg>
      </pc:sldChg>
      <pc:sldChg chg="addSp delSp modSp new mod modClrScheme chgLayout">
        <pc:chgData name="mntaymuree@yahoo.com" userId="2d3eec79ff88f0f6" providerId="LiveId" clId="{E3236E97-C2CB-4F9B-834B-09F1ECBBD7FF}" dt="2021-01-06T23:03:33.347" v="2407" actId="20577"/>
        <pc:sldMkLst>
          <pc:docMk/>
          <pc:sldMk cId="1189185730" sldId="309"/>
        </pc:sldMkLst>
        <pc:spChg chg="del mod ord">
          <ac:chgData name="mntaymuree@yahoo.com" userId="2d3eec79ff88f0f6" providerId="LiveId" clId="{E3236E97-C2CB-4F9B-834B-09F1ECBBD7FF}" dt="2021-01-06T23:03:22.972" v="2387" actId="700"/>
          <ac:spMkLst>
            <pc:docMk/>
            <pc:sldMk cId="1189185730" sldId="309"/>
            <ac:spMk id="2" creationId="{4C5CE816-8BAB-47AC-9169-842E739B484D}"/>
          </ac:spMkLst>
        </pc:spChg>
        <pc:spChg chg="del">
          <ac:chgData name="mntaymuree@yahoo.com" userId="2d3eec79ff88f0f6" providerId="LiveId" clId="{E3236E97-C2CB-4F9B-834B-09F1ECBBD7FF}" dt="2021-01-06T23:03:22.972" v="2387" actId="700"/>
          <ac:spMkLst>
            <pc:docMk/>
            <pc:sldMk cId="1189185730" sldId="309"/>
            <ac:spMk id="3" creationId="{B5643BC1-9C4A-4145-B55E-960288EB7C6B}"/>
          </ac:spMkLst>
        </pc:spChg>
        <pc:spChg chg="del mod ord">
          <ac:chgData name="mntaymuree@yahoo.com" userId="2d3eec79ff88f0f6" providerId="LiveId" clId="{E3236E97-C2CB-4F9B-834B-09F1ECBBD7FF}" dt="2021-01-06T23:03:22.972" v="2387" actId="700"/>
          <ac:spMkLst>
            <pc:docMk/>
            <pc:sldMk cId="1189185730" sldId="309"/>
            <ac:spMk id="4" creationId="{56F5379B-F0C0-40C5-9025-F9D68140A490}"/>
          </ac:spMkLst>
        </pc:spChg>
        <pc:spChg chg="add mod ord">
          <ac:chgData name="mntaymuree@yahoo.com" userId="2d3eec79ff88f0f6" providerId="LiveId" clId="{E3236E97-C2CB-4F9B-834B-09F1ECBBD7FF}" dt="2021-01-06T23:03:33.347" v="2407" actId="20577"/>
          <ac:spMkLst>
            <pc:docMk/>
            <pc:sldMk cId="1189185730" sldId="309"/>
            <ac:spMk id="5" creationId="{7BAB2A1D-2E31-42DA-961F-FD0706F63A6A}"/>
          </ac:spMkLst>
        </pc:spChg>
        <pc:spChg chg="add mod ord">
          <ac:chgData name="mntaymuree@yahoo.com" userId="2d3eec79ff88f0f6" providerId="LiveId" clId="{E3236E97-C2CB-4F9B-834B-09F1ECBBD7FF}" dt="2021-01-06T23:03:22.972" v="2387" actId="700"/>
          <ac:spMkLst>
            <pc:docMk/>
            <pc:sldMk cId="1189185730" sldId="309"/>
            <ac:spMk id="6" creationId="{B59EBF1D-6828-4C68-8FE0-43919FF8156E}"/>
          </ac:spMkLst>
        </pc:spChg>
      </pc:sldChg>
      <pc:sldChg chg="new">
        <pc:chgData name="mntaymuree@yahoo.com" userId="2d3eec79ff88f0f6" providerId="LiveId" clId="{E3236E97-C2CB-4F9B-834B-09F1ECBBD7FF}" dt="2021-01-06T23:04:37.675" v="2408" actId="680"/>
        <pc:sldMkLst>
          <pc:docMk/>
          <pc:sldMk cId="4156052754" sldId="310"/>
        </pc:sldMkLst>
      </pc:sldChg>
      <pc:sldChg chg="addSp delSp modSp add mod">
        <pc:chgData name="mntaymuree@yahoo.com" userId="2d3eec79ff88f0f6" providerId="LiveId" clId="{E3236E97-C2CB-4F9B-834B-09F1ECBBD7FF}" dt="2021-01-06T23:05:00.511" v="2431" actId="1076"/>
        <pc:sldMkLst>
          <pc:docMk/>
          <pc:sldMk cId="899968258" sldId="311"/>
        </pc:sldMkLst>
        <pc:spChg chg="mod">
          <ac:chgData name="mntaymuree@yahoo.com" userId="2d3eec79ff88f0f6" providerId="LiveId" clId="{E3236E97-C2CB-4F9B-834B-09F1ECBBD7FF}" dt="2021-01-06T23:04:57.367" v="2430" actId="20577"/>
          <ac:spMkLst>
            <pc:docMk/>
            <pc:sldMk cId="899968258" sldId="311"/>
            <ac:spMk id="2" creationId="{9687E307-3590-428D-AD7C-AB719FD48B81}"/>
          </ac:spMkLst>
        </pc:spChg>
        <pc:picChg chg="del">
          <ac:chgData name="mntaymuree@yahoo.com" userId="2d3eec79ff88f0f6" providerId="LiveId" clId="{E3236E97-C2CB-4F9B-834B-09F1ECBBD7FF}" dt="2021-01-06T23:04:46.583" v="2410" actId="478"/>
          <ac:picMkLst>
            <pc:docMk/>
            <pc:sldMk cId="899968258" sldId="311"/>
            <ac:picMk id="4" creationId="{60872E62-984F-4E02-9E5A-5885293027A9}"/>
          </ac:picMkLst>
        </pc:picChg>
        <pc:picChg chg="add mod">
          <ac:chgData name="mntaymuree@yahoo.com" userId="2d3eec79ff88f0f6" providerId="LiveId" clId="{E3236E97-C2CB-4F9B-834B-09F1ECBBD7FF}" dt="2021-01-06T23:05:00.511" v="2431" actId="1076"/>
          <ac:picMkLst>
            <pc:docMk/>
            <pc:sldMk cId="899968258" sldId="311"/>
            <ac:picMk id="5" creationId="{FD3F5C40-11EB-40E5-A806-1C187C6E1892}"/>
          </ac:picMkLst>
        </pc:picChg>
      </pc:sldChg>
      <pc:sldChg chg="addSp delSp modSp add mod">
        <pc:chgData name="mntaymuree@yahoo.com" userId="2d3eec79ff88f0f6" providerId="LiveId" clId="{E3236E97-C2CB-4F9B-834B-09F1ECBBD7FF}" dt="2021-01-06T23:06:14.319" v="2441" actId="14100"/>
        <pc:sldMkLst>
          <pc:docMk/>
          <pc:sldMk cId="3019736016" sldId="312"/>
        </pc:sldMkLst>
        <pc:picChg chg="add mod">
          <ac:chgData name="mntaymuree@yahoo.com" userId="2d3eec79ff88f0f6" providerId="LiveId" clId="{E3236E97-C2CB-4F9B-834B-09F1ECBBD7FF}" dt="2021-01-06T23:06:14.319" v="2441" actId="14100"/>
          <ac:picMkLst>
            <pc:docMk/>
            <pc:sldMk cId="3019736016" sldId="312"/>
            <ac:picMk id="4" creationId="{EB5777D1-9B40-4C92-B15A-78FAEEA5083B}"/>
          </ac:picMkLst>
        </pc:picChg>
        <pc:picChg chg="del">
          <ac:chgData name="mntaymuree@yahoo.com" userId="2d3eec79ff88f0f6" providerId="LiveId" clId="{E3236E97-C2CB-4F9B-834B-09F1ECBBD7FF}" dt="2021-01-06T23:06:04.396" v="2433" actId="478"/>
          <ac:picMkLst>
            <pc:docMk/>
            <pc:sldMk cId="3019736016" sldId="312"/>
            <ac:picMk id="5" creationId="{FD3F5C40-11EB-40E5-A806-1C187C6E18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64C1-DE65-4D8C-8176-21CBFB5BB9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7CB42-C0CC-4DC5-B9BF-F1FDD01B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7CB42-C0CC-4DC5-B9BF-F1FDD01BD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California: The Golden State Departure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Group four project 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January 6, 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307-3590-428D-AD7C-AB719FD4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2880"/>
          </a:xfrm>
        </p:spPr>
        <p:txBody>
          <a:bodyPr/>
          <a:lstStyle/>
          <a:p>
            <a:r>
              <a:rPr lang="en-US" dirty="0"/>
              <a:t>Website Screenshot: The Map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D3F5C40-11EB-40E5-A806-1C187C6E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" y="1138237"/>
            <a:ext cx="10801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6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307-3590-428D-AD7C-AB719FD4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2880"/>
          </a:xfrm>
        </p:spPr>
        <p:txBody>
          <a:bodyPr/>
          <a:lstStyle/>
          <a:p>
            <a:r>
              <a:rPr lang="en-US" dirty="0"/>
              <a:t>Website Screenshot: The Map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B5777D1-9B40-4C92-B15A-78FAEEA5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2" y="1438308"/>
            <a:ext cx="9820837" cy="47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3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F063-5FDC-45F3-9032-0725E170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5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7297-6A47-427E-891B-18F9B977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Four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1C39-A4F8-4985-87A5-18DE3AB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Stuart Hunter</a:t>
            </a:r>
          </a:p>
          <a:p>
            <a:r>
              <a:rPr lang="en-US" sz="4000" dirty="0" err="1"/>
              <a:t>Shahrzad</a:t>
            </a:r>
            <a:r>
              <a:rPr lang="en-US" sz="4000" dirty="0"/>
              <a:t> </a:t>
            </a:r>
            <a:r>
              <a:rPr lang="en-US" sz="4000" dirty="0" err="1"/>
              <a:t>Khoobyari</a:t>
            </a:r>
            <a:endParaRPr lang="en-US" sz="4000" dirty="0"/>
          </a:p>
          <a:p>
            <a:r>
              <a:rPr lang="en-US" sz="4000" dirty="0"/>
              <a:t>Michelle </a:t>
            </a:r>
            <a:r>
              <a:rPr lang="en-US" sz="4000" dirty="0" err="1"/>
              <a:t>Taymuree</a:t>
            </a:r>
            <a:endParaRPr lang="en-US" sz="4000" dirty="0"/>
          </a:p>
          <a:p>
            <a:r>
              <a:rPr lang="en-US" sz="4000" dirty="0"/>
              <a:t>Victor Tran</a:t>
            </a:r>
          </a:p>
          <a:p>
            <a:r>
              <a:rPr lang="en-US" sz="4000" dirty="0"/>
              <a:t>Pooja Verma</a:t>
            </a:r>
          </a:p>
        </p:txBody>
      </p:sp>
    </p:spTree>
    <p:extLst>
      <p:ext uri="{BB962C8B-B14F-4D97-AF65-F5344CB8AC3E}">
        <p14:creationId xmlns:p14="http://schemas.microsoft.com/office/powerpoint/2010/main" val="217326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0D8BD-C8F6-4C0D-8EAB-B80D54C0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2029539"/>
            <a:ext cx="10339754" cy="42765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C71EBD-FB7C-4A93-9646-0269C33C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 Out of California?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2A714-90F4-4457-904D-EAA78A423D79}"/>
              </a:ext>
            </a:extLst>
          </p:cNvPr>
          <p:cNvSpPr txBox="1"/>
          <p:nvPr/>
        </p:nvSpPr>
        <p:spPr>
          <a:xfrm>
            <a:off x="3052688" y="2321169"/>
            <a:ext cx="8384346" cy="3693319"/>
          </a:xfrm>
          <a:prstGeom prst="rect">
            <a:avLst/>
          </a:prstGeom>
          <a:noFill/>
          <a:effectLst>
            <a:glow rad="127000">
              <a:srgbClr val="FFFF00"/>
            </a:glow>
          </a:effectLst>
        </p:spPr>
        <p:txBody>
          <a:bodyPr wrap="square" rtlCol="0">
            <a:spAutoFit/>
            <a:scene3d>
              <a:camera prst="orthographicFront"/>
              <a:lightRig rig="sunset" dir="t"/>
            </a:scene3d>
            <a:sp3d extrusionH="57150">
              <a:extrusionClr>
                <a:schemeClr val="tx1">
                  <a:lumMod val="95000"/>
                  <a:lumOff val="5000"/>
                </a:schemeClr>
              </a:extrusionClr>
            </a:sp3d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people leaving California?</a:t>
            </a:r>
          </a:p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states are people moving to?</a:t>
            </a:r>
          </a:p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factors are leading to this migration?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Living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Career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4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Data Analysis: The Tools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35168"/>
              </p:ext>
            </p:extLst>
          </p:nvPr>
        </p:nvGraphicFramePr>
        <p:xfrm>
          <a:off x="717452" y="1941342"/>
          <a:ext cx="10437911" cy="4773049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40704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676954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76954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676954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103240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Collection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Initial DATA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Storage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Dashboard/ website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062852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Census.gov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</a:rPr>
                        <a:t>Jupyter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 Notebook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Mongo DB: 2 collections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Python Flask to HTML page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33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</a:rPr>
                        <a:t>Jupyter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 Notebook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Python/Pandas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Collection #1: General census info from states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JSON files created from MongoDB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33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API Requests to extract data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Data formatted, explored, cleaned and analyzed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Collection #2: Migration flow from 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</a:rPr>
                        <a:t>Plotly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 charts created 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from JSON files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5D15DA5-51DD-4237-9B46-9FE45FB0F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95" y="4642338"/>
            <a:ext cx="9847386" cy="37982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5F8F2-5E64-4B5A-9759-2E2A24B90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Website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6834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7EDF-8EEE-4C54-8F8C-3CA27C17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2686929"/>
            <a:ext cx="4248443" cy="113948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9AD2-E08B-41DA-886E-0E488A27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436099"/>
            <a:ext cx="6252620" cy="6035040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the last 10 years</a:t>
            </a:r>
          </a:p>
          <a:p>
            <a:pPr algn="l">
              <a:buFont typeface="+mj-lt"/>
              <a:buAutoNum type="arabicPeriod"/>
            </a:pPr>
            <a:r>
              <a:rPr lang="en-US" sz="5900" b="0" i="0" dirty="0">
                <a:solidFill>
                  <a:srgbClr val="1D1C1D"/>
                </a:solidFill>
                <a:effectLst/>
              </a:rPr>
              <a:t>Increasing number of people are retiring outside of CA</a:t>
            </a:r>
          </a:p>
          <a:p>
            <a:pPr algn="l">
              <a:buFont typeface="+mj-lt"/>
              <a:buAutoNum type="arabicPeriod"/>
            </a:pPr>
            <a:r>
              <a:rPr lang="en-US" sz="5900" b="0" i="0" dirty="0">
                <a:solidFill>
                  <a:srgbClr val="1D1C1D"/>
                </a:solidFill>
                <a:effectLst/>
              </a:rPr>
              <a:t>Young couples with children are not leaving CA </a:t>
            </a:r>
            <a:endParaRPr lang="en-US" sz="5900" dirty="0">
              <a:solidFill>
                <a:srgbClr val="1D1C1D"/>
              </a:solidFill>
            </a:endParaRPr>
          </a:p>
          <a:p>
            <a:pPr lvl="1"/>
            <a:r>
              <a:rPr lang="en-US" sz="4500" b="0" i="0" dirty="0">
                <a:solidFill>
                  <a:srgbClr val="1D1C1D"/>
                </a:solidFill>
                <a:effectLst/>
              </a:rPr>
              <a:t>Data from the past 2 years suggests young couples are moving into CA </a:t>
            </a:r>
          </a:p>
          <a:p>
            <a:pPr algn="l">
              <a:buFont typeface="+mj-lt"/>
              <a:buAutoNum type="arabicPeriod"/>
            </a:pPr>
            <a:r>
              <a:rPr lang="en-US" sz="5900" b="0" i="0" dirty="0">
                <a:solidFill>
                  <a:srgbClr val="1D1C1D"/>
                </a:solidFill>
                <a:effectLst/>
              </a:rPr>
              <a:t>Increasing number of people 150% above the poverty line are moving out of CA</a:t>
            </a:r>
          </a:p>
          <a:p>
            <a:pPr algn="l">
              <a:buFont typeface="+mj-lt"/>
              <a:buAutoNum type="arabicPeriod"/>
            </a:pPr>
            <a:r>
              <a:rPr lang="en-US" sz="5900" b="0" i="0" dirty="0">
                <a:solidFill>
                  <a:srgbClr val="1D1C1D"/>
                </a:solidFill>
                <a:effectLst/>
              </a:rPr>
              <a:t>Increasing number of people with a </a:t>
            </a:r>
            <a:r>
              <a:rPr lang="en-US" sz="5900" dirty="0">
                <a:solidFill>
                  <a:srgbClr val="1D1C1D"/>
                </a:solidFill>
              </a:rPr>
              <a:t>college degree </a:t>
            </a:r>
            <a:r>
              <a:rPr lang="en-US" sz="5900" b="0" i="0" dirty="0">
                <a:solidFill>
                  <a:srgbClr val="1D1C1D"/>
                </a:solidFill>
                <a:effectLst/>
              </a:rPr>
              <a:t>or higher level of education are moving out of CA</a:t>
            </a:r>
          </a:p>
          <a:p>
            <a:pPr algn="l">
              <a:buFont typeface="+mj-lt"/>
              <a:buAutoNum type="arabicPeriod"/>
            </a:pPr>
            <a:r>
              <a:rPr lang="en-US" sz="5900" b="0" i="0" dirty="0">
                <a:solidFill>
                  <a:srgbClr val="1D1C1D"/>
                </a:solidFill>
                <a:effectLst/>
              </a:rPr>
              <a:t>Equal movement in men and women</a:t>
            </a:r>
          </a:p>
          <a:p>
            <a:pPr algn="l">
              <a:buFont typeface="+mj-lt"/>
              <a:buAutoNum type="arabicPeriod"/>
            </a:pPr>
            <a:r>
              <a:rPr lang="en-US" sz="5900" dirty="0">
                <a:solidFill>
                  <a:srgbClr val="1D1C1D"/>
                </a:solidFill>
              </a:rPr>
              <a:t>P</a:t>
            </a:r>
            <a:r>
              <a:rPr lang="en-US" sz="5900" b="0" i="0" dirty="0">
                <a:solidFill>
                  <a:srgbClr val="1D1C1D"/>
                </a:solidFill>
                <a:effectLst/>
              </a:rPr>
              <a:t>overty and unemployment rates are dropping in 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9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B2A1D-2E31-42DA-961F-FD0706F6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9EBF1D-6828-4C68-8FE0-43919FF81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75F41C-2AEB-4A34-87AA-02C9903F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01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307-3590-428D-AD7C-AB719FD4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2880"/>
          </a:xfrm>
        </p:spPr>
        <p:txBody>
          <a:bodyPr/>
          <a:lstStyle/>
          <a:p>
            <a:r>
              <a:rPr lang="en-US" dirty="0"/>
              <a:t>Website Screenshot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872E62-984F-4E02-9E5A-58852930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2" y="1252024"/>
            <a:ext cx="8721922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2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237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California: The Golden State Departure</vt:lpstr>
      <vt:lpstr>Group Four Team Members</vt:lpstr>
      <vt:lpstr>Migration Out of California?</vt:lpstr>
      <vt:lpstr>Data Analysis: The Tools</vt:lpstr>
      <vt:lpstr>Live Website Demonstration</vt:lpstr>
      <vt:lpstr>Conclusions</vt:lpstr>
      <vt:lpstr>Questions?</vt:lpstr>
      <vt:lpstr>Appendix</vt:lpstr>
      <vt:lpstr>Website Screenshot</vt:lpstr>
      <vt:lpstr>Website Screenshot: The Map</vt:lpstr>
      <vt:lpstr>Website Screenshot: The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California: The Golden State Departure</dc:title>
  <dc:creator>mntaymuree@yahoo.com</dc:creator>
  <cp:lastModifiedBy>mntaymuree@yahoo.com</cp:lastModifiedBy>
  <cp:revision>1</cp:revision>
  <dcterms:created xsi:type="dcterms:W3CDTF">2021-01-05T18:44:58Z</dcterms:created>
  <dcterms:modified xsi:type="dcterms:W3CDTF">2021-01-07T00:44:26Z</dcterms:modified>
</cp:coreProperties>
</file>