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4" r:id="rId2"/>
    <p:sldId id="266" r:id="rId3"/>
    <p:sldId id="267" r:id="rId4"/>
    <p:sldId id="265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0"/>
    <p:restoredTop sz="94737"/>
  </p:normalViewPr>
  <p:slideViewPr>
    <p:cSldViewPr snapToGrid="0" snapToObjects="1" showGuides="1">
      <p:cViewPr>
        <p:scale>
          <a:sx n="77" d="100"/>
          <a:sy n="77" d="100"/>
        </p:scale>
        <p:origin x="696" y="440"/>
      </p:cViewPr>
      <p:guideLst>
        <p:guide orient="horz" pos="2024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7DCFD-3B61-F84E-B416-001F97E8BA95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23B2A-0518-4C4C-8D98-4A3682FEC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13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6071-578B-F148-B6BD-5CC574F9913A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5CA-6C9E-9848-911A-2AF1FD9B7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92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6071-578B-F148-B6BD-5CC574F9913A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5CA-6C9E-9848-911A-2AF1FD9B7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15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6071-578B-F148-B6BD-5CC574F9913A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5CA-6C9E-9848-911A-2AF1FD9B7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3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6071-578B-F148-B6BD-5CC574F9913A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5CA-6C9E-9848-911A-2AF1FD9B7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9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6071-578B-F148-B6BD-5CC574F9913A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5CA-6C9E-9848-911A-2AF1FD9B7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91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6071-578B-F148-B6BD-5CC574F9913A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5CA-6C9E-9848-911A-2AF1FD9B7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41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6071-578B-F148-B6BD-5CC574F9913A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5CA-6C9E-9848-911A-2AF1FD9B7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3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6071-578B-F148-B6BD-5CC574F9913A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5CA-6C9E-9848-911A-2AF1FD9B7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47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6071-578B-F148-B6BD-5CC574F9913A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5CA-6C9E-9848-911A-2AF1FD9B7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28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6071-578B-F148-B6BD-5CC574F9913A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5CA-6C9E-9848-911A-2AF1FD9B7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01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6071-578B-F148-B6BD-5CC574F9913A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5CA-6C9E-9848-911A-2AF1FD9B7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1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76071-578B-F148-B6BD-5CC574F9913A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4D5CA-6C9E-9848-911A-2AF1FD9B7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24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802" y="433049"/>
            <a:ext cx="3600000" cy="360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79993"/>
            <a:ext cx="3600000" cy="3600000"/>
          </a:xfrm>
          <a:prstGeom prst="rect">
            <a:avLst/>
          </a:prstGeom>
        </p:spPr>
      </p:pic>
      <p:sp>
        <p:nvSpPr>
          <p:cNvPr id="4" name="フレーム 3"/>
          <p:cNvSpPr>
            <a:spLocks noChangeAspect="1"/>
          </p:cNvSpPr>
          <p:nvPr/>
        </p:nvSpPr>
        <p:spPr>
          <a:xfrm>
            <a:off x="8141802" y="433049"/>
            <a:ext cx="3600000" cy="3600000"/>
          </a:xfrm>
          <a:prstGeom prst="frame">
            <a:avLst>
              <a:gd name="adj1" fmla="val 3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フレーム (半分) 14"/>
          <p:cNvSpPr>
            <a:spLocks noChangeAspect="1"/>
          </p:cNvSpPr>
          <p:nvPr/>
        </p:nvSpPr>
        <p:spPr>
          <a:xfrm rot="16200000">
            <a:off x="0" y="39993"/>
            <a:ext cx="6840000" cy="6840000"/>
          </a:xfrm>
          <a:prstGeom prst="halfFrame">
            <a:avLst>
              <a:gd name="adj1" fmla="val 2155"/>
              <a:gd name="adj2" fmla="val 21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39649" y="187395"/>
            <a:ext cx="6692598" cy="6692598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22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802" y="433049"/>
            <a:ext cx="3600000" cy="360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79993"/>
            <a:ext cx="3600000" cy="3600000"/>
          </a:xfrm>
          <a:prstGeom prst="rect">
            <a:avLst/>
          </a:prstGeom>
        </p:spPr>
      </p:pic>
      <p:sp>
        <p:nvSpPr>
          <p:cNvPr id="4" name="フレーム 3"/>
          <p:cNvSpPr>
            <a:spLocks noChangeAspect="1"/>
          </p:cNvSpPr>
          <p:nvPr/>
        </p:nvSpPr>
        <p:spPr>
          <a:xfrm>
            <a:off x="8141802" y="433049"/>
            <a:ext cx="3600000" cy="3600000"/>
          </a:xfrm>
          <a:prstGeom prst="frame">
            <a:avLst>
              <a:gd name="adj1" fmla="val 3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フレーム (半分) 14"/>
          <p:cNvSpPr>
            <a:spLocks noChangeAspect="1"/>
          </p:cNvSpPr>
          <p:nvPr/>
        </p:nvSpPr>
        <p:spPr>
          <a:xfrm rot="16200000">
            <a:off x="0" y="39993"/>
            <a:ext cx="6840000" cy="6840000"/>
          </a:xfrm>
          <a:prstGeom prst="halfFrame">
            <a:avLst>
              <a:gd name="adj1" fmla="val 2155"/>
              <a:gd name="adj2" fmla="val 21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39649" y="187395"/>
            <a:ext cx="6692598" cy="6692598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8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802" y="433049"/>
            <a:ext cx="3600000" cy="360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79993"/>
            <a:ext cx="3600000" cy="3600000"/>
          </a:xfrm>
          <a:prstGeom prst="rect">
            <a:avLst/>
          </a:prstGeom>
        </p:spPr>
      </p:pic>
      <p:sp>
        <p:nvSpPr>
          <p:cNvPr id="4" name="フレーム 3"/>
          <p:cNvSpPr>
            <a:spLocks noChangeAspect="1"/>
          </p:cNvSpPr>
          <p:nvPr/>
        </p:nvSpPr>
        <p:spPr>
          <a:xfrm>
            <a:off x="8141802" y="433049"/>
            <a:ext cx="3600000" cy="3600000"/>
          </a:xfrm>
          <a:prstGeom prst="frame">
            <a:avLst>
              <a:gd name="adj1" fmla="val 3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フレーム (半分) 14"/>
          <p:cNvSpPr>
            <a:spLocks noChangeAspect="1"/>
          </p:cNvSpPr>
          <p:nvPr/>
        </p:nvSpPr>
        <p:spPr>
          <a:xfrm rot="16200000">
            <a:off x="0" y="39993"/>
            <a:ext cx="6840000" cy="6840000"/>
          </a:xfrm>
          <a:prstGeom prst="halfFrame">
            <a:avLst>
              <a:gd name="adj1" fmla="val 2155"/>
              <a:gd name="adj2" fmla="val 21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39649" y="187395"/>
            <a:ext cx="6692598" cy="6692598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8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99999" cy="359999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999" y="3258001"/>
            <a:ext cx="3599999" cy="3599999"/>
          </a:xfrm>
          <a:prstGeom prst="rect">
            <a:avLst/>
          </a:prstGeom>
        </p:spPr>
      </p:pic>
      <p:sp>
        <p:nvSpPr>
          <p:cNvPr id="3" name="フレーム 2"/>
          <p:cNvSpPr>
            <a:spLocks noChangeAspect="1"/>
          </p:cNvSpPr>
          <p:nvPr/>
        </p:nvSpPr>
        <p:spPr>
          <a:xfrm>
            <a:off x="0" y="0"/>
            <a:ext cx="3600000" cy="3600000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/>
          <p:cNvSpPr>
            <a:spLocks noChangeAspect="1"/>
          </p:cNvSpPr>
          <p:nvPr/>
        </p:nvSpPr>
        <p:spPr>
          <a:xfrm>
            <a:off x="8592000" y="3258000"/>
            <a:ext cx="3600000" cy="3600000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83749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11082</TotalTime>
  <Words>0</Words>
  <Application>Microsoft Macintosh PowerPoint</Application>
  <PresentationFormat>ワイド画面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syoui0423@gmail.com</dc:creator>
  <cp:lastModifiedBy>syoui0423@gmail.com</cp:lastModifiedBy>
  <cp:revision>16</cp:revision>
  <cp:lastPrinted>2019-09-11T04:03:07Z</cp:lastPrinted>
  <dcterms:created xsi:type="dcterms:W3CDTF">2019-09-09T07:16:33Z</dcterms:created>
  <dcterms:modified xsi:type="dcterms:W3CDTF">2019-09-17T12:50:22Z</dcterms:modified>
</cp:coreProperties>
</file>