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63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3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20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90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13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7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1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30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2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5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EDE9-F5AC-4D56-8E60-720A55D04574}" type="datetimeFigureOut">
              <a:rPr kumimoji="1" lang="ja-JP" altLang="en-US" smtClean="0"/>
              <a:t>2017/10/16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4A00-4869-44BE-A47C-70E42B0EF4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7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4C65306-437F-4202-8B02-9A2B6FBA7318}"/>
              </a:ext>
            </a:extLst>
          </p:cNvPr>
          <p:cNvSpPr/>
          <p:nvPr/>
        </p:nvSpPr>
        <p:spPr>
          <a:xfrm>
            <a:off x="4720107" y="2616788"/>
            <a:ext cx="1585689" cy="70910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D2FB9F1-2AD5-4950-AEA9-A38FA8CF68E1}"/>
              </a:ext>
            </a:extLst>
          </p:cNvPr>
          <p:cNvSpPr/>
          <p:nvPr/>
        </p:nvSpPr>
        <p:spPr>
          <a:xfrm>
            <a:off x="4720107" y="1763187"/>
            <a:ext cx="1585689" cy="70910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E2AB632-ADA1-467C-9AF6-9036AF8640E0}"/>
              </a:ext>
            </a:extLst>
          </p:cNvPr>
          <p:cNvSpPr/>
          <p:nvPr/>
        </p:nvSpPr>
        <p:spPr>
          <a:xfrm>
            <a:off x="4720107" y="903758"/>
            <a:ext cx="1585689" cy="70910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A2D58E7-CE29-4D84-9A66-CF195ED54532}"/>
              </a:ext>
            </a:extLst>
          </p:cNvPr>
          <p:cNvSpPr/>
          <p:nvPr/>
        </p:nvSpPr>
        <p:spPr>
          <a:xfrm>
            <a:off x="399693" y="2616788"/>
            <a:ext cx="3502607" cy="70910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96C5DDB-9BBC-444D-92E3-07E0E07AD96D}"/>
              </a:ext>
            </a:extLst>
          </p:cNvPr>
          <p:cNvSpPr/>
          <p:nvPr/>
        </p:nvSpPr>
        <p:spPr>
          <a:xfrm>
            <a:off x="399693" y="1763187"/>
            <a:ext cx="3502607" cy="709101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198EFD5-C8C8-4D71-B845-7A71CDAAC1C6}"/>
              </a:ext>
            </a:extLst>
          </p:cNvPr>
          <p:cNvSpPr/>
          <p:nvPr/>
        </p:nvSpPr>
        <p:spPr>
          <a:xfrm>
            <a:off x="399693" y="909586"/>
            <a:ext cx="3502607" cy="70910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6D8DCC-95BA-4E7E-AAA1-6D290258A018}"/>
              </a:ext>
            </a:extLst>
          </p:cNvPr>
          <p:cNvSpPr txBox="1"/>
          <p:nvPr/>
        </p:nvSpPr>
        <p:spPr>
          <a:xfrm>
            <a:off x="105015" y="263389"/>
            <a:ext cx="664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今回の企画で大切にしたいシーンと感情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7C932E-481F-4995-8431-AD125B9A766A}"/>
              </a:ext>
            </a:extLst>
          </p:cNvPr>
          <p:cNvSpPr txBox="1"/>
          <p:nvPr/>
        </p:nvSpPr>
        <p:spPr>
          <a:xfrm>
            <a:off x="624368" y="3470389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画面イメージ・ルール・操作説明</a:t>
            </a:r>
            <a:endParaRPr kumimoji="1" lang="en-US" altLang="ja-JP" sz="2800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94F837-FFDD-4D4F-AAD3-19E9743C967C}"/>
              </a:ext>
            </a:extLst>
          </p:cNvPr>
          <p:cNvSpPr txBox="1"/>
          <p:nvPr/>
        </p:nvSpPr>
        <p:spPr>
          <a:xfrm>
            <a:off x="399693" y="972356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沢山の敵が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マザーに集まってピンチ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611836-9CC5-4322-9D1F-CA93189C778A}"/>
              </a:ext>
            </a:extLst>
          </p:cNvPr>
          <p:cNvSpPr/>
          <p:nvPr/>
        </p:nvSpPr>
        <p:spPr>
          <a:xfrm>
            <a:off x="399693" y="1955352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集まってきた集団を一掃！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74D5BF-3B1A-4592-BD8B-D5BF1EDF85BE}"/>
              </a:ext>
            </a:extLst>
          </p:cNvPr>
          <p:cNvSpPr/>
          <p:nvPr/>
        </p:nvSpPr>
        <p:spPr>
          <a:xfrm>
            <a:off x="399694" y="2667302"/>
            <a:ext cx="3502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敵を効率よく倒せるようになる。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エネルギー管理がうまくなる。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次の値と等しい 11">
            <a:extLst>
              <a:ext uri="{FF2B5EF4-FFF2-40B4-BE49-F238E27FC236}">
                <a16:creationId xmlns:a16="http://schemas.microsoft.com/office/drawing/2014/main" id="{A363EAB2-BF92-4276-8C78-2DD316FA2F7E}"/>
              </a:ext>
            </a:extLst>
          </p:cNvPr>
          <p:cNvSpPr/>
          <p:nvPr/>
        </p:nvSpPr>
        <p:spPr>
          <a:xfrm>
            <a:off x="4040747" y="1052267"/>
            <a:ext cx="540913" cy="5409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30757C-F643-4E27-8BCE-F0921B084CAE}"/>
              </a:ext>
            </a:extLst>
          </p:cNvPr>
          <p:cNvSpPr txBox="1"/>
          <p:nvPr/>
        </p:nvSpPr>
        <p:spPr>
          <a:xfrm>
            <a:off x="4720107" y="1138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緊張・切迫感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849140-EE69-4C77-884F-444CBC903D18}"/>
              </a:ext>
            </a:extLst>
          </p:cNvPr>
          <p:cNvSpPr txBox="1"/>
          <p:nvPr/>
        </p:nvSpPr>
        <p:spPr>
          <a:xfrm>
            <a:off x="4736136" y="19330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達成・爽快感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982F68-37DC-4275-A46E-DBF230FEE948}"/>
              </a:ext>
            </a:extLst>
          </p:cNvPr>
          <p:cNvSpPr txBox="1"/>
          <p:nvPr/>
        </p:nvSpPr>
        <p:spPr>
          <a:xfrm>
            <a:off x="4728120" y="2804046"/>
            <a:ext cx="156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上達する喜び</a:t>
            </a:r>
          </a:p>
        </p:txBody>
      </p:sp>
      <p:sp>
        <p:nvSpPr>
          <p:cNvPr id="16" name="次の値と等しい 15">
            <a:extLst>
              <a:ext uri="{FF2B5EF4-FFF2-40B4-BE49-F238E27FC236}">
                <a16:creationId xmlns:a16="http://schemas.microsoft.com/office/drawing/2014/main" id="{CA768C67-8C06-45FE-A48A-61C0B5DAA987}"/>
              </a:ext>
            </a:extLst>
          </p:cNvPr>
          <p:cNvSpPr/>
          <p:nvPr/>
        </p:nvSpPr>
        <p:spPr>
          <a:xfrm>
            <a:off x="4040747" y="1847280"/>
            <a:ext cx="540913" cy="540913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次の値と等しい 16">
            <a:extLst>
              <a:ext uri="{FF2B5EF4-FFF2-40B4-BE49-F238E27FC236}">
                <a16:creationId xmlns:a16="http://schemas.microsoft.com/office/drawing/2014/main" id="{17D7BC78-FF2B-4037-B738-7D16F2E451ED}"/>
              </a:ext>
            </a:extLst>
          </p:cNvPr>
          <p:cNvSpPr/>
          <p:nvPr/>
        </p:nvSpPr>
        <p:spPr>
          <a:xfrm>
            <a:off x="4040747" y="2720010"/>
            <a:ext cx="540913" cy="540913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D6097F8-A6E8-484E-9494-5618D806B119}"/>
              </a:ext>
            </a:extLst>
          </p:cNvPr>
          <p:cNvGrpSpPr/>
          <p:nvPr/>
        </p:nvGrpSpPr>
        <p:grpSpPr>
          <a:xfrm>
            <a:off x="2409614" y="4985774"/>
            <a:ext cx="2038773" cy="3755694"/>
            <a:chOff x="6572600" y="2132416"/>
            <a:chExt cx="2418999" cy="4456118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ACF6189-CE20-41C3-9FB4-11F1A116DBDA}"/>
                </a:ext>
              </a:extLst>
            </p:cNvPr>
            <p:cNvGrpSpPr/>
            <p:nvPr/>
          </p:nvGrpSpPr>
          <p:grpSpPr>
            <a:xfrm>
              <a:off x="7594395" y="5399551"/>
              <a:ext cx="629333" cy="1152211"/>
              <a:chOff x="7584870" y="5491040"/>
              <a:chExt cx="629333" cy="1152211"/>
            </a:xfrm>
          </p:grpSpPr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E5FECBC6-8499-4E49-8982-E4ACC76305AF}"/>
                  </a:ext>
                </a:extLst>
              </p:cNvPr>
              <p:cNvSpPr/>
              <p:nvPr/>
            </p:nvSpPr>
            <p:spPr>
              <a:xfrm rot="4500000">
                <a:off x="7584870" y="5491040"/>
                <a:ext cx="282320" cy="282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5C708AE7-297C-4FC5-91E3-6F1C600BE0AA}"/>
                  </a:ext>
                </a:extLst>
              </p:cNvPr>
              <p:cNvSpPr/>
              <p:nvPr/>
            </p:nvSpPr>
            <p:spPr>
              <a:xfrm rot="4500000">
                <a:off x="7775345" y="6204393"/>
                <a:ext cx="438858" cy="43885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E378CAF-3CF4-45B3-8C2D-D17DD903A90F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>
                <a:off x="7762565" y="5768550"/>
                <a:ext cx="175418" cy="44331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26BD71FF-C218-4C0B-8C91-5E5A45F48465}"/>
                </a:ext>
              </a:extLst>
            </p:cNvPr>
            <p:cNvSpPr/>
            <p:nvPr/>
          </p:nvSpPr>
          <p:spPr>
            <a:xfrm>
              <a:off x="6872186" y="5819579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ひし形 23">
              <a:extLst>
                <a:ext uri="{FF2B5EF4-FFF2-40B4-BE49-F238E27FC236}">
                  <a16:creationId xmlns:a16="http://schemas.microsoft.com/office/drawing/2014/main" id="{459866BE-36CD-4530-BF37-F18B0421615E}"/>
                </a:ext>
              </a:extLst>
            </p:cNvPr>
            <p:cNvSpPr/>
            <p:nvPr/>
          </p:nvSpPr>
          <p:spPr>
            <a:xfrm>
              <a:off x="8460207" y="6212608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ひし形 24">
              <a:extLst>
                <a:ext uri="{FF2B5EF4-FFF2-40B4-BE49-F238E27FC236}">
                  <a16:creationId xmlns:a16="http://schemas.microsoft.com/office/drawing/2014/main" id="{F1B23AEE-2502-4E31-8F22-C57F5612393C}"/>
                </a:ext>
              </a:extLst>
            </p:cNvPr>
            <p:cNvSpPr/>
            <p:nvPr/>
          </p:nvSpPr>
          <p:spPr>
            <a:xfrm>
              <a:off x="7260057" y="4121900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ひし形 25">
              <a:extLst>
                <a:ext uri="{FF2B5EF4-FFF2-40B4-BE49-F238E27FC236}">
                  <a16:creationId xmlns:a16="http://schemas.microsoft.com/office/drawing/2014/main" id="{614C5E8A-64F7-41F7-859E-C47DDABB28D6}"/>
                </a:ext>
              </a:extLst>
            </p:cNvPr>
            <p:cNvSpPr/>
            <p:nvPr/>
          </p:nvSpPr>
          <p:spPr>
            <a:xfrm>
              <a:off x="8417345" y="3129680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ひし形 26">
              <a:extLst>
                <a:ext uri="{FF2B5EF4-FFF2-40B4-BE49-F238E27FC236}">
                  <a16:creationId xmlns:a16="http://schemas.microsoft.com/office/drawing/2014/main" id="{71AD3844-5774-40E0-9E6A-FE32BF4876E6}"/>
                </a:ext>
              </a:extLst>
            </p:cNvPr>
            <p:cNvSpPr/>
            <p:nvPr/>
          </p:nvSpPr>
          <p:spPr>
            <a:xfrm>
              <a:off x="7178947" y="2673233"/>
              <a:ext cx="312318" cy="31231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0A2B395-CFE5-4E0E-BE39-67840EA7D025}"/>
                </a:ext>
              </a:extLst>
            </p:cNvPr>
            <p:cNvSpPr/>
            <p:nvPr/>
          </p:nvSpPr>
          <p:spPr>
            <a:xfrm>
              <a:off x="6572600" y="2161520"/>
              <a:ext cx="2418999" cy="442701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A82ECC1-3BDE-4EB0-AA1B-6596C6CCAFC9}"/>
                </a:ext>
              </a:extLst>
            </p:cNvPr>
            <p:cNvSpPr/>
            <p:nvPr/>
          </p:nvSpPr>
          <p:spPr>
            <a:xfrm>
              <a:off x="7014136" y="2216596"/>
              <a:ext cx="1512644" cy="31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CA664A1-630D-45CE-A81B-37CE0A810ED5}"/>
                </a:ext>
              </a:extLst>
            </p:cNvPr>
            <p:cNvSpPr/>
            <p:nvPr/>
          </p:nvSpPr>
          <p:spPr>
            <a:xfrm>
              <a:off x="6979511" y="2406329"/>
              <a:ext cx="1589085" cy="2386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E2F3BE4-57E4-4F8E-84D4-627A96A63C12}"/>
                </a:ext>
              </a:extLst>
            </p:cNvPr>
            <p:cNvSpPr/>
            <p:nvPr/>
          </p:nvSpPr>
          <p:spPr>
            <a:xfrm>
              <a:off x="8251114" y="2402387"/>
              <a:ext cx="317481" cy="2386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5EF14CF4-5363-4EC7-82E2-50BB08460CCB}"/>
                </a:ext>
              </a:extLst>
            </p:cNvPr>
            <p:cNvSpPr/>
            <p:nvPr/>
          </p:nvSpPr>
          <p:spPr>
            <a:xfrm rot="575790">
              <a:off x="6700071" y="2325470"/>
              <a:ext cx="344228" cy="296898"/>
            </a:xfrm>
            <a:prstGeom prst="triangle">
              <a:avLst>
                <a:gd name="adj" fmla="val 8535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4695F4E2-1C04-49E2-AC93-E5F3504097DA}"/>
                </a:ext>
              </a:extLst>
            </p:cNvPr>
            <p:cNvSpPr/>
            <p:nvPr/>
          </p:nvSpPr>
          <p:spPr>
            <a:xfrm rot="21024210" flipH="1">
              <a:off x="8499003" y="2325469"/>
              <a:ext cx="344228" cy="296898"/>
            </a:xfrm>
            <a:prstGeom prst="triangle">
              <a:avLst>
                <a:gd name="adj" fmla="val 8535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C7100768-FC8A-4B47-85A0-FAC39DEC9D08}"/>
                </a:ext>
              </a:extLst>
            </p:cNvPr>
            <p:cNvSpPr txBox="1"/>
            <p:nvPr/>
          </p:nvSpPr>
          <p:spPr>
            <a:xfrm>
              <a:off x="7203996" y="2132416"/>
              <a:ext cx="1110517" cy="328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/>
                <a:t>BOSSEnergy</a:t>
              </a:r>
              <a:endParaRPr kumimoji="1" lang="ja-JP" altLang="en-US" sz="1200" dirty="0"/>
            </a:p>
          </p:txBody>
        </p:sp>
      </p:grp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B962461-5F25-4171-B275-EE5959CE0014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3065107" y="4938953"/>
            <a:ext cx="386816" cy="38316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EEAF17E2-875F-4B90-9334-EA3C74A08458}"/>
              </a:ext>
            </a:extLst>
          </p:cNvPr>
          <p:cNvSpPr/>
          <p:nvPr/>
        </p:nvSpPr>
        <p:spPr>
          <a:xfrm>
            <a:off x="3231633" y="6673118"/>
            <a:ext cx="505238" cy="5052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ひし形 41">
            <a:extLst>
              <a:ext uri="{FF2B5EF4-FFF2-40B4-BE49-F238E27FC236}">
                <a16:creationId xmlns:a16="http://schemas.microsoft.com/office/drawing/2014/main" id="{FA08E2B2-06C3-4295-8E80-F8D7DF0B9250}"/>
              </a:ext>
            </a:extLst>
          </p:cNvPr>
          <p:cNvSpPr/>
          <p:nvPr/>
        </p:nvSpPr>
        <p:spPr>
          <a:xfrm>
            <a:off x="3231632" y="6673118"/>
            <a:ext cx="505240" cy="505240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E575E32-F140-45E7-9D15-3B7BE5E9E54B}"/>
              </a:ext>
            </a:extLst>
          </p:cNvPr>
          <p:cNvSpPr txBox="1"/>
          <p:nvPr/>
        </p:nvSpPr>
        <p:spPr>
          <a:xfrm>
            <a:off x="2431857" y="4013797"/>
            <a:ext cx="2036480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ボスエネルギー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ゲージマックスで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ゲームオーバー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6629C8BF-865A-4803-98B4-8EC40FC2DF99}"/>
              </a:ext>
            </a:extLst>
          </p:cNvPr>
          <p:cNvCxnSpPr>
            <a:cxnSpLocks/>
            <a:stCxn id="59" idx="3"/>
            <a:endCxn id="23" idx="1"/>
          </p:cNvCxnSpPr>
          <p:nvPr/>
        </p:nvCxnSpPr>
        <p:spPr>
          <a:xfrm flipV="1">
            <a:off x="2284895" y="8224993"/>
            <a:ext cx="377215" cy="73239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6618A78-2AE9-4604-B466-09B0ED2260DF}"/>
              </a:ext>
            </a:extLst>
          </p:cNvPr>
          <p:cNvSpPr/>
          <p:nvPr/>
        </p:nvSpPr>
        <p:spPr>
          <a:xfrm>
            <a:off x="99908" y="8183712"/>
            <a:ext cx="2184987" cy="154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2B4EB4D-ECAB-4396-BF60-9AE1F9784E05}"/>
              </a:ext>
            </a:extLst>
          </p:cNvPr>
          <p:cNvSpPr/>
          <p:nvPr/>
        </p:nvSpPr>
        <p:spPr>
          <a:xfrm>
            <a:off x="65999" y="8190414"/>
            <a:ext cx="2276781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エネルギーコア</a:t>
            </a:r>
            <a:endParaRPr kumimoji="1" lang="en-US" altLang="ja-JP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マザーの体力に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よって沸き方が変化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自立して動くもの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動かないもの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がいる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7901807C-7EFF-43A0-9B1C-C34AB6CAD2B2}"/>
              </a:ext>
            </a:extLst>
          </p:cNvPr>
          <p:cNvSpPr/>
          <p:nvPr/>
        </p:nvSpPr>
        <p:spPr>
          <a:xfrm>
            <a:off x="99030" y="6190541"/>
            <a:ext cx="2184987" cy="1902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3B825AA1-3F80-440A-A368-20154251BE07}"/>
              </a:ext>
            </a:extLst>
          </p:cNvPr>
          <p:cNvSpPr/>
          <p:nvPr/>
        </p:nvSpPr>
        <p:spPr>
          <a:xfrm>
            <a:off x="2787265" y="6218714"/>
            <a:ext cx="1391586" cy="139158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C63FEB1F-F102-4521-93CA-972183A3712F}"/>
              </a:ext>
            </a:extLst>
          </p:cNvPr>
          <p:cNvSpPr/>
          <p:nvPr/>
        </p:nvSpPr>
        <p:spPr>
          <a:xfrm>
            <a:off x="56823" y="6189782"/>
            <a:ext cx="2305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マザーウェーブ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マザーに向かって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縮小する円。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コアが触れると、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それぞれ特有の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アクションを行う。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099234B1-55D3-4D80-8F96-BF2A399D9314}"/>
              </a:ext>
            </a:extLst>
          </p:cNvPr>
          <p:cNvCxnSpPr>
            <a:cxnSpLocks/>
            <a:stCxn id="40" idx="3"/>
            <a:endCxn id="41" idx="2"/>
          </p:cNvCxnSpPr>
          <p:nvPr/>
        </p:nvCxnSpPr>
        <p:spPr>
          <a:xfrm>
            <a:off x="2284017" y="5058850"/>
            <a:ext cx="947616" cy="186688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EC17D6E9-C18A-4B0C-AF11-36AEF79770B0}"/>
              </a:ext>
            </a:extLst>
          </p:cNvPr>
          <p:cNvCxnSpPr>
            <a:cxnSpLocks/>
            <a:stCxn id="46" idx="1"/>
            <a:endCxn id="37" idx="7"/>
          </p:cNvCxnSpPr>
          <p:nvPr/>
        </p:nvCxnSpPr>
        <p:spPr>
          <a:xfrm rot="10800000" flipV="1">
            <a:off x="3492806" y="6875884"/>
            <a:ext cx="1066085" cy="104194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D0D7D2C-74FB-4FB7-902E-4C551D6705AA}"/>
              </a:ext>
            </a:extLst>
          </p:cNvPr>
          <p:cNvSpPr/>
          <p:nvPr/>
        </p:nvSpPr>
        <p:spPr>
          <a:xfrm>
            <a:off x="99030" y="4028188"/>
            <a:ext cx="2184987" cy="2061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621FE1F-61AB-4953-91D7-6824EAAFD489}"/>
              </a:ext>
            </a:extLst>
          </p:cNvPr>
          <p:cNvSpPr/>
          <p:nvPr/>
        </p:nvSpPr>
        <p:spPr>
          <a:xfrm>
            <a:off x="84013" y="4005168"/>
            <a:ext cx="23056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マザー（ボス）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常にエネルギーコアを自身に引き寄せる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エネルギーコアが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マザーに到達すると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ボスエネルギー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たまる。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84F9D9E-3B18-4617-9F1D-4ED8F087E3A2}"/>
              </a:ext>
            </a:extLst>
          </p:cNvPr>
          <p:cNvSpPr/>
          <p:nvPr/>
        </p:nvSpPr>
        <p:spPr>
          <a:xfrm>
            <a:off x="4558890" y="3989035"/>
            <a:ext cx="2184987" cy="5773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63F55E-3609-42C0-9033-F1A969ED0530}"/>
              </a:ext>
            </a:extLst>
          </p:cNvPr>
          <p:cNvSpPr/>
          <p:nvPr/>
        </p:nvSpPr>
        <p:spPr>
          <a:xfrm>
            <a:off x="4556944" y="3973741"/>
            <a:ext cx="23056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プレイヤー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操作方法</a:t>
            </a:r>
            <a:endParaRPr kumimoji="1" lang="en-US" altLang="ja-JP" b="1" u="sng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・自身の前方に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移動し続ける。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フリック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移動方向を変更。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キャラタップ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操作する部分を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キャラ→ハンマー　　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へ切り替え</a:t>
            </a:r>
            <a:endParaRPr kumimoji="1"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エネルギー補給</a:t>
            </a:r>
            <a:endParaRPr kumimoji="1" lang="en-US" altLang="ja-JP" b="1" u="sng" dirty="0"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・コアを破壊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エネルギー使用先</a:t>
            </a:r>
            <a:endParaRPr kumimoji="1" lang="en-US" altLang="ja-JP" b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・マザーへ攻撃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全部使用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・操作部分の変更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少し使用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・エネルギーは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ゲージ２本分まで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たまる。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D3ECD626-C00C-4063-B569-C7F3BAADF428}"/>
              </a:ext>
            </a:extLst>
          </p:cNvPr>
          <p:cNvCxnSpPr>
            <a:cxnSpLocks/>
            <a:stCxn id="104" idx="3"/>
            <a:endCxn id="112" idx="3"/>
          </p:cNvCxnSpPr>
          <p:nvPr/>
        </p:nvCxnSpPr>
        <p:spPr>
          <a:xfrm>
            <a:off x="2284017" y="7141960"/>
            <a:ext cx="707041" cy="264547"/>
          </a:xfrm>
          <a:prstGeom prst="bentConnector4">
            <a:avLst>
              <a:gd name="adj1" fmla="val 35588"/>
              <a:gd name="adj2" fmla="val 186412"/>
            </a:avLst>
          </a:prstGeom>
          <a:ln w="38100">
            <a:solidFill>
              <a:schemeClr val="accent2"/>
            </a:solidFill>
            <a:headEnd type="none"/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6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128</Words>
  <Application>Microsoft Office PowerPoint</Application>
  <PresentationFormat>A4 210 x 297 mm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剱持孝太</dc:creator>
  <cp:lastModifiedBy>剱持孝太</cp:lastModifiedBy>
  <cp:revision>19</cp:revision>
  <dcterms:created xsi:type="dcterms:W3CDTF">2017-10-15T17:18:07Z</dcterms:created>
  <dcterms:modified xsi:type="dcterms:W3CDTF">2017-10-16T02:24:26Z</dcterms:modified>
</cp:coreProperties>
</file>