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6" r:id="rId5"/>
    <p:sldId id="264" r:id="rId6"/>
    <p:sldId id="265" r:id="rId7"/>
    <p:sldId id="262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23"/>
    <a:srgbClr val="BE5108"/>
    <a:srgbClr val="E4B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7AD57-70F6-B428-FFDE-103A8060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FE8B2-0078-8163-D132-8F3005D1A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115BF-B0A1-1470-0ACA-56663E1E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9705B-FBEE-608E-2A39-3DD6A85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3BCFD-40A8-0C02-E557-C9D086F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6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685CC-A466-419B-9801-ABE0FEC1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18515E-B150-CF29-5F92-721D207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CC4FF-07C1-4FA1-A161-F490CD0C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3BDD82-CD79-9CC5-1746-F01937F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2CB7-ADFE-204C-9F00-EE248A2F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5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9A36F-EC5A-DFDF-485E-52735DB9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80051-E649-22BB-3894-8D8555C7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08094-AC7F-160F-B5D0-0585F46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AD414-0DFD-5142-8F4C-D30A07A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BA5EF-7FF2-1B0C-9C06-D675D7AA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D93F7-FB88-6DC5-6389-ABB8B6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BBE-DA77-C429-6978-6CAB4036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662B9-7D7C-BE04-E67C-420371A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0B036-C61F-4AF4-04C1-8358044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0EB70-F8ED-8FA7-6381-D33AF0B9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41BD-3D7E-CA21-F226-2DCB8C20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2AFC0-5A29-C4BE-3336-DEE8E733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D7B40-FA1E-164E-BF65-F6ADBE5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306AB-673B-C935-7F84-6D5513D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368BC-215A-8252-51D6-CC1920D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2A3E8-FDAC-1A1B-C6E0-A0D5E04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9B1EA-AA9F-6212-65CC-028C8D7E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33733-43EC-0395-2357-E6885267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10224-48F9-C29C-CB6B-0B06595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CF713-0484-F1C9-0FDF-486920DD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8BF5D-0D67-FAD8-014C-BA5BEF5F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8FAC2-1038-B2BC-27EA-EB562746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AD5DA5-D71E-CFBF-36A9-88A2DCE2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C3955-02E6-4454-D4E3-7FBF5F6A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B1E480-1D58-44C2-C3C2-13FEDAA6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016CE9-0A1A-5D51-C3D4-1CF9C0D5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62AF0-F7CB-8E07-FCB9-6EE440DF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4C90CF-333D-4D42-BA0C-963EBE37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95C49-4B3E-F592-D7C2-4B86109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6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CF8B-6D84-4FB1-1E43-1CE58B1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847687-C9AC-53D1-C850-8BFB364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C4D31C-9097-26CD-38EF-221C448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5D277F-83B1-3E93-32C2-EF3D0A2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96EBC4-F9FA-5140-183A-82EB108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59537C-0F4B-B693-4491-A3C7163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82FBE-8740-5696-13C8-162E6A4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2C4C7-FDCA-4E5F-DBCB-AFF7AA30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2F7A82-4D0C-42D4-C121-D5ED211D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DAB75-27E0-DCD4-2616-73DE3C26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B5646-CB1A-02BA-9493-478EBC1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C307F-9CB2-6E4C-F1DB-F20742E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D04B5-4F05-4003-FC40-9642DD19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5CE8-3950-F823-6930-8DC37748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0E172-FED1-81BE-0A87-07A14C7D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BB9AD-BCB0-5E7D-15C8-6A010BFB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170805-682F-2E11-1017-BF7EC66D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7FD81-C868-5208-5C0B-966076E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13C2FC-37BA-24DB-50BF-357B053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DD10E8-1F54-DE70-F1BD-3B9E6CEA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901F2-E084-1898-F5F2-6550D134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8CD87-EDA9-5EE9-8D8A-B8121B3C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6BC5-3DAC-4251-BF5D-192E8881373E}" type="datetimeFigureOut">
              <a:rPr kumimoji="1" lang="ja-JP" altLang="en-US" smtClean="0"/>
              <a:t>2023/10/27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45780-9FA5-539A-881F-3AD88C2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F264E-821E-D678-9350-4C4897A9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771466" y="5258932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「勉強時間」「スマホ時間」「睡眠時間」の間に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相関関係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があるのか？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3F56188-8F6F-70ED-35BB-4747F5D97156}"/>
              </a:ext>
            </a:extLst>
          </p:cNvPr>
          <p:cNvGrpSpPr/>
          <p:nvPr/>
        </p:nvGrpSpPr>
        <p:grpSpPr>
          <a:xfrm>
            <a:off x="2833072" y="2085049"/>
            <a:ext cx="6525857" cy="2163600"/>
            <a:chOff x="1659330" y="2085049"/>
            <a:chExt cx="6525857" cy="216360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65C6F24-9BC1-5442-157A-C54D340E6699}"/>
                </a:ext>
              </a:extLst>
            </p:cNvPr>
            <p:cNvGrpSpPr/>
            <p:nvPr/>
          </p:nvGrpSpPr>
          <p:grpSpPr>
            <a:xfrm>
              <a:off x="1659330" y="2085322"/>
              <a:ext cx="2719517" cy="2163055"/>
              <a:chOff x="1659330" y="1992029"/>
              <a:chExt cx="2719517" cy="2163055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9FFC14E0-0FDB-EA45-2534-998D85D93196}"/>
                  </a:ext>
                </a:extLst>
              </p:cNvPr>
              <p:cNvGrpSpPr/>
              <p:nvPr/>
            </p:nvGrpSpPr>
            <p:grpSpPr>
              <a:xfrm>
                <a:off x="1659330" y="2452468"/>
                <a:ext cx="2719517" cy="1702616"/>
                <a:chOff x="1127068" y="2300760"/>
                <a:chExt cx="2719517" cy="1702616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00F8323A-2676-399D-BA93-4E33103A9745}"/>
                    </a:ext>
                  </a:extLst>
                </p:cNvPr>
                <p:cNvGrpSpPr/>
                <p:nvPr/>
              </p:nvGrpSpPr>
              <p:grpSpPr>
                <a:xfrm>
                  <a:off x="1127068" y="2300760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6" name="Picture 2" descr="「人」の画像検索結果">
                    <a:extLst>
                      <a:ext uri="{FF2B5EF4-FFF2-40B4-BE49-F238E27FC236}">
                        <a16:creationId xmlns:a16="http://schemas.microsoft.com/office/drawing/2014/main" id="{BA633E58-D454-6A5F-5670-E7700980EE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「人」の画像検索結果">
                    <a:extLst>
                      <a:ext uri="{FF2B5EF4-FFF2-40B4-BE49-F238E27FC236}">
                        <a16:creationId xmlns:a16="http://schemas.microsoft.com/office/drawing/2014/main" id="{7C24299A-0FC4-F2CC-D08B-9D99733479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「人」の画像検索結果">
                    <a:extLst>
                      <a:ext uri="{FF2B5EF4-FFF2-40B4-BE49-F238E27FC236}">
                        <a16:creationId xmlns:a16="http://schemas.microsoft.com/office/drawing/2014/main" id="{4A57A76A-6A6C-606C-C083-51E7F60068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14D8D737-6CFB-0D68-01BD-C0D0489D278F}"/>
                    </a:ext>
                  </a:extLst>
                </p:cNvPr>
                <p:cNvGrpSpPr/>
                <p:nvPr/>
              </p:nvGrpSpPr>
              <p:grpSpPr>
                <a:xfrm>
                  <a:off x="1426337" y="2623502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4" name="Picture 2" descr="「人」の画像検索結果">
                    <a:extLst>
                      <a:ext uri="{FF2B5EF4-FFF2-40B4-BE49-F238E27FC236}">
                        <a16:creationId xmlns:a16="http://schemas.microsoft.com/office/drawing/2014/main" id="{1E0C78A2-3875-DAB4-3556-FF71386B70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「人」の画像検索結果">
                    <a:extLst>
                      <a:ext uri="{FF2B5EF4-FFF2-40B4-BE49-F238E27FC236}">
                        <a16:creationId xmlns:a16="http://schemas.microsoft.com/office/drawing/2014/main" id="{73840281-AE9E-F603-8A6E-DC4C10B676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2" descr="「人」の画像検索結果">
                    <a:extLst>
                      <a:ext uri="{FF2B5EF4-FFF2-40B4-BE49-F238E27FC236}">
                        <a16:creationId xmlns:a16="http://schemas.microsoft.com/office/drawing/2014/main" id="{A6731882-296A-E0D8-70DB-DE655BDB8C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6690752A-9183-A221-5927-E7968925678E}"/>
                    </a:ext>
                  </a:extLst>
                </p:cNvPr>
                <p:cNvGrpSpPr/>
                <p:nvPr/>
              </p:nvGrpSpPr>
              <p:grpSpPr>
                <a:xfrm>
                  <a:off x="1725607" y="2946243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24" name="Picture 2" descr="「人」の画像検索結果">
                    <a:extLst>
                      <a:ext uri="{FF2B5EF4-FFF2-40B4-BE49-F238E27FC236}">
                        <a16:creationId xmlns:a16="http://schemas.microsoft.com/office/drawing/2014/main" id="{D1FE6954-F16D-6B34-69FA-04A68D2B3F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2" descr="「人」の画像検索結果">
                    <a:extLst>
                      <a:ext uri="{FF2B5EF4-FFF2-40B4-BE49-F238E27FC236}">
                        <a16:creationId xmlns:a16="http://schemas.microsoft.com/office/drawing/2014/main" id="{A8788D92-A8EA-7252-06AC-7BD79E0148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2" descr="「人」の画像検索結果">
                    <a:extLst>
                      <a:ext uri="{FF2B5EF4-FFF2-40B4-BE49-F238E27FC236}">
                        <a16:creationId xmlns:a16="http://schemas.microsoft.com/office/drawing/2014/main" id="{7CA99BF7-8A1D-0223-EE69-AB8CAD951B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D4A6C73-6974-3ED2-22E4-A4B52878E1A3}"/>
                  </a:ext>
                </a:extLst>
              </p:cNvPr>
              <p:cNvSpPr txBox="1"/>
              <p:nvPr/>
            </p:nvSpPr>
            <p:spPr>
              <a:xfrm>
                <a:off x="2557138" y="199202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100</a:t>
                </a:r>
                <a:r>
                  <a: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人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6158C57A-FA75-0EDC-51CC-768E56041319}"/>
                </a:ext>
              </a:extLst>
            </p:cNvPr>
            <p:cNvGrpSpPr/>
            <p:nvPr/>
          </p:nvGrpSpPr>
          <p:grpSpPr>
            <a:xfrm>
              <a:off x="5467187" y="2085049"/>
              <a:ext cx="2718000" cy="2163600"/>
              <a:chOff x="5467188" y="2178070"/>
              <a:chExt cx="2345967" cy="2017413"/>
            </a:xfrm>
          </p:grpSpPr>
          <p:sp>
            <p:nvSpPr>
              <p:cNvPr id="22" name="矢印: 右 3">
                <a:extLst>
                  <a:ext uri="{FF2B5EF4-FFF2-40B4-BE49-F238E27FC236}">
                    <a16:creationId xmlns:a16="http://schemas.microsoft.com/office/drawing/2014/main" id="{DFC8A49D-5A91-C04D-1A76-FA9F65210892}"/>
                  </a:ext>
                </a:extLst>
              </p:cNvPr>
              <p:cNvSpPr/>
              <p:nvPr/>
            </p:nvSpPr>
            <p:spPr>
              <a:xfrm>
                <a:off x="5467190" y="2178070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勉強時間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0" name="矢印: 右 3">
                <a:extLst>
                  <a:ext uri="{FF2B5EF4-FFF2-40B4-BE49-F238E27FC236}">
                    <a16:creationId xmlns:a16="http://schemas.microsoft.com/office/drawing/2014/main" id="{6F5DA6FF-5C1F-71A4-8352-42E0FDD47EE9}"/>
                  </a:ext>
                </a:extLst>
              </p:cNvPr>
              <p:cNvSpPr/>
              <p:nvPr/>
            </p:nvSpPr>
            <p:spPr>
              <a:xfrm>
                <a:off x="5467189" y="2964869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スマホ時間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1" name="矢印: 右 3">
                <a:extLst>
                  <a:ext uri="{FF2B5EF4-FFF2-40B4-BE49-F238E27FC236}">
                    <a16:creationId xmlns:a16="http://schemas.microsoft.com/office/drawing/2014/main" id="{8780AAC3-4FCE-3DE7-863C-52D47945E012}"/>
                  </a:ext>
                </a:extLst>
              </p:cNvPr>
              <p:cNvSpPr/>
              <p:nvPr/>
            </p:nvSpPr>
            <p:spPr>
              <a:xfrm>
                <a:off x="5467188" y="3751668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睡眠時間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</p:grpSp>
      </p:grpSp>
      <p:sp>
        <p:nvSpPr>
          <p:cNvPr id="35" name="左中かっこ 34">
            <a:extLst>
              <a:ext uri="{FF2B5EF4-FFF2-40B4-BE49-F238E27FC236}">
                <a16:creationId xmlns:a16="http://schemas.microsoft.com/office/drawing/2014/main" id="{78EEEF8E-F9AC-0524-CC67-76C29D0F802F}"/>
              </a:ext>
            </a:extLst>
          </p:cNvPr>
          <p:cNvSpPr/>
          <p:nvPr/>
        </p:nvSpPr>
        <p:spPr>
          <a:xfrm>
            <a:off x="5741536" y="2153973"/>
            <a:ext cx="478406" cy="2091103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7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A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B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617577" y="5258932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組・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間で「英・国・数の点数」に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22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856461" y="3987789"/>
            <a:ext cx="2345965" cy="4438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英・国・数の点数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07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前期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後期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1079242" y="5258932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と後期で「英国数の点数」に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10230088" y="2867689"/>
            <a:ext cx="1664199" cy="1053874"/>
          </a:xfrm>
          <a:prstGeom prst="wedgeRectCallout">
            <a:avLst>
              <a:gd name="adj1" fmla="val -66380"/>
              <a:gd name="adj2" fmla="val 23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前期と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同一人物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923017" y="2610665"/>
            <a:ext cx="2345965" cy="7605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英・国・数の特訓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7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953672"/>
            <a:ext cx="397310" cy="5841099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132669" y="5258932"/>
            <a:ext cx="1192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組・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</a:t>
            </a:r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組・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C</a:t>
            </a:r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間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で「英・国・数の点数」に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22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856461" y="4208499"/>
            <a:ext cx="2345965" cy="4438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英・国・数の点数</a:t>
            </a:r>
            <a:endParaRPr kumimoji="1" lang="ja-JP" altLang="en-US" dirty="0">
              <a:solidFill>
                <a:schemeClr val="tx1"/>
              </a:solidFill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21AE812-6D90-65B2-FAEF-37EDE7ACF829}"/>
              </a:ext>
            </a:extLst>
          </p:cNvPr>
          <p:cNvGrpSpPr/>
          <p:nvPr/>
        </p:nvGrpSpPr>
        <p:grpSpPr>
          <a:xfrm>
            <a:off x="1988895" y="1784093"/>
            <a:ext cx="8214211" cy="2263998"/>
            <a:chOff x="2519139" y="1784093"/>
            <a:chExt cx="8214211" cy="2263998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251E49C-8EB6-0607-2F1E-176AB1B5B4EE}"/>
                </a:ext>
              </a:extLst>
            </p:cNvPr>
            <p:cNvGrpSpPr/>
            <p:nvPr/>
          </p:nvGrpSpPr>
          <p:grpSpPr>
            <a:xfrm>
              <a:off x="2519139" y="1784093"/>
              <a:ext cx="2120978" cy="2263998"/>
              <a:chOff x="2519139" y="1784093"/>
              <a:chExt cx="2120978" cy="2263998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B6B4D673-7154-D94A-76C8-93D18853E6A4}"/>
                  </a:ext>
                </a:extLst>
              </p:cNvPr>
              <p:cNvSpPr/>
              <p:nvPr/>
            </p:nvSpPr>
            <p:spPr>
              <a:xfrm>
                <a:off x="2607732" y="1784093"/>
                <a:ext cx="1945698" cy="8001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bg1"/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A</a:t>
                </a:r>
                <a:r>
                  <a:rPr lang="ja-JP" altLang="en-US" sz="2400" dirty="0">
                    <a:solidFill>
                      <a:schemeClr val="bg1"/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組</a:t>
                </a:r>
                <a:endPara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grpSp>
            <p:nvGrpSpPr>
              <p:cNvPr id="5" name="グループ化 4">
                <a:extLst>
                  <a:ext uri="{FF2B5EF4-FFF2-40B4-BE49-F238E27FC236}">
                    <a16:creationId xmlns:a16="http://schemas.microsoft.com/office/drawing/2014/main" id="{00F8323A-2676-399D-BA93-4E33103A9745}"/>
                  </a:ext>
                </a:extLst>
              </p:cNvPr>
              <p:cNvGrpSpPr/>
              <p:nvPr/>
            </p:nvGrpSpPr>
            <p:grpSpPr>
              <a:xfrm>
                <a:off x="2519139" y="2990958"/>
                <a:ext cx="2120978" cy="1057133"/>
                <a:chOff x="1962149" y="1845734"/>
                <a:chExt cx="3290889" cy="1857375"/>
              </a:xfrm>
            </p:grpSpPr>
            <p:pic>
              <p:nvPicPr>
                <p:cNvPr id="6" name="Picture 2" descr="「人」の画像検索結果">
                  <a:extLst>
                    <a:ext uri="{FF2B5EF4-FFF2-40B4-BE49-F238E27FC236}">
                      <a16:creationId xmlns:a16="http://schemas.microsoft.com/office/drawing/2014/main" id="{BA633E58-D454-6A5F-5670-E7700980EE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4350" y="1845734"/>
                  <a:ext cx="928688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" name="Picture 2" descr="「人」の画像検索結果">
                  <a:extLst>
                    <a:ext uri="{FF2B5EF4-FFF2-40B4-BE49-F238E27FC236}">
                      <a16:creationId xmlns:a16="http://schemas.microsoft.com/office/drawing/2014/main" id="{7C24299A-0FC4-F2CC-D08B-9D99733479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62149" y="1845734"/>
                  <a:ext cx="928688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" name="Picture 2" descr="「人」の画像検索結果">
                  <a:extLst>
                    <a:ext uri="{FF2B5EF4-FFF2-40B4-BE49-F238E27FC236}">
                      <a16:creationId xmlns:a16="http://schemas.microsoft.com/office/drawing/2014/main" id="{4A57A76A-6A6C-606C-C083-51E7F60068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43249" y="1845734"/>
                  <a:ext cx="928688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C740E6A-0A86-8260-B5D3-C004B5A46CF6}"/>
                </a:ext>
              </a:extLst>
            </p:cNvPr>
            <p:cNvGrpSpPr/>
            <p:nvPr/>
          </p:nvGrpSpPr>
          <p:grpSpPr>
            <a:xfrm>
              <a:off x="5565755" y="1784093"/>
              <a:ext cx="2120978" cy="2263998"/>
              <a:chOff x="5596963" y="1784093"/>
              <a:chExt cx="2120978" cy="2263998"/>
            </a:xfrm>
          </p:grpSpPr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4D1EB95B-D27E-E7B8-B09C-DA181797CCA8}"/>
                  </a:ext>
                </a:extLst>
              </p:cNvPr>
              <p:cNvSpPr/>
              <p:nvPr/>
            </p:nvSpPr>
            <p:spPr>
              <a:xfrm>
                <a:off x="5683651" y="1784093"/>
                <a:ext cx="1947600" cy="800100"/>
              </a:xfrm>
              <a:prstGeom prst="rect">
                <a:avLst/>
              </a:prstGeom>
              <a:solidFill>
                <a:srgbClr val="BE510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bg1"/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B</a:t>
                </a:r>
                <a:r>
                  <a:rPr lang="ja-JP" altLang="en-US" sz="2400" dirty="0">
                    <a:solidFill>
                      <a:schemeClr val="bg1"/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組</a:t>
                </a:r>
                <a:endPara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AA6D4A71-6DDC-31B3-80EB-8243E8CBAF78}"/>
                  </a:ext>
                </a:extLst>
              </p:cNvPr>
              <p:cNvGrpSpPr/>
              <p:nvPr/>
            </p:nvGrpSpPr>
            <p:grpSpPr>
              <a:xfrm>
                <a:off x="5596963" y="2990958"/>
                <a:ext cx="2120978" cy="1057133"/>
                <a:chOff x="-1071084" y="1845734"/>
                <a:chExt cx="3290888" cy="1857375"/>
              </a:xfrm>
            </p:grpSpPr>
            <p:pic>
              <p:nvPicPr>
                <p:cNvPr id="15" name="Picture 2" descr="「人」の画像検索結果">
                  <a:extLst>
                    <a:ext uri="{FF2B5EF4-FFF2-40B4-BE49-F238E27FC236}">
                      <a16:creationId xmlns:a16="http://schemas.microsoft.com/office/drawing/2014/main" id="{EDFC6CE8-6A6F-F139-4E1C-CE035845B5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1117" y="1845734"/>
                  <a:ext cx="928687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「人」の画像検索結果">
                  <a:extLst>
                    <a:ext uri="{FF2B5EF4-FFF2-40B4-BE49-F238E27FC236}">
                      <a16:creationId xmlns:a16="http://schemas.microsoft.com/office/drawing/2014/main" id="{30F19EF6-5181-241A-30C9-F8864E64B7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71084" y="1845734"/>
                  <a:ext cx="928687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2" descr="「人」の画像検索結果">
                  <a:extLst>
                    <a:ext uri="{FF2B5EF4-FFF2-40B4-BE49-F238E27FC236}">
                      <a16:creationId xmlns:a16="http://schemas.microsoft.com/office/drawing/2014/main" id="{C2A0D167-4831-3C97-8F82-E7785287CE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016" y="1845734"/>
                  <a:ext cx="928687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36A4634D-0F10-77F4-BCE0-4B0F75442B2E}"/>
                </a:ext>
              </a:extLst>
            </p:cNvPr>
            <p:cNvGrpSpPr/>
            <p:nvPr/>
          </p:nvGrpSpPr>
          <p:grpSpPr>
            <a:xfrm>
              <a:off x="8612372" y="1787454"/>
              <a:ext cx="2120978" cy="2257276"/>
              <a:chOff x="8612372" y="1784093"/>
              <a:chExt cx="2120978" cy="2257276"/>
            </a:xfrm>
          </p:grpSpPr>
          <p:grpSp>
            <p:nvGrpSpPr>
              <p:cNvPr id="3" name="グループ化 2">
                <a:extLst>
                  <a:ext uri="{FF2B5EF4-FFF2-40B4-BE49-F238E27FC236}">
                    <a16:creationId xmlns:a16="http://schemas.microsoft.com/office/drawing/2014/main" id="{1DFE3D84-5B6C-23AA-7D0E-D2B7090C9A85}"/>
                  </a:ext>
                </a:extLst>
              </p:cNvPr>
              <p:cNvGrpSpPr/>
              <p:nvPr/>
            </p:nvGrpSpPr>
            <p:grpSpPr>
              <a:xfrm>
                <a:off x="8612372" y="2984236"/>
                <a:ext cx="2120978" cy="1057133"/>
                <a:chOff x="-1071084" y="1845734"/>
                <a:chExt cx="3290888" cy="1857375"/>
              </a:xfrm>
            </p:grpSpPr>
            <p:pic>
              <p:nvPicPr>
                <p:cNvPr id="4" name="Picture 2" descr="「人」の画像検索結果">
                  <a:extLst>
                    <a:ext uri="{FF2B5EF4-FFF2-40B4-BE49-F238E27FC236}">
                      <a16:creationId xmlns:a16="http://schemas.microsoft.com/office/drawing/2014/main" id="{6034CF6F-ECB7-88C9-B693-9AA076B2572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1117" y="1845734"/>
                  <a:ext cx="928687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2" descr="「人」の画像検索結果">
                  <a:extLst>
                    <a:ext uri="{FF2B5EF4-FFF2-40B4-BE49-F238E27FC236}">
                      <a16:creationId xmlns:a16="http://schemas.microsoft.com/office/drawing/2014/main" id="{EA2743F3-08E3-6009-5630-CB75D962DC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71084" y="1845734"/>
                  <a:ext cx="928687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「人」の画像検索結果">
                  <a:extLst>
                    <a:ext uri="{FF2B5EF4-FFF2-40B4-BE49-F238E27FC236}">
                      <a16:creationId xmlns:a16="http://schemas.microsoft.com/office/drawing/2014/main" id="{AAD59BB6-96ED-5BBF-FD1C-F3EA167A5D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016" y="1845734"/>
                  <a:ext cx="928687" cy="18573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0C46C684-06FF-8F70-4914-B81AEB13D216}"/>
                  </a:ext>
                </a:extLst>
              </p:cNvPr>
              <p:cNvSpPr/>
              <p:nvPr/>
            </p:nvSpPr>
            <p:spPr>
              <a:xfrm>
                <a:off x="8699060" y="1784093"/>
                <a:ext cx="1947600" cy="800100"/>
              </a:xfrm>
              <a:prstGeom prst="rect">
                <a:avLst/>
              </a:prstGeom>
              <a:solidFill>
                <a:srgbClr val="4A852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dirty="0">
                    <a:solidFill>
                      <a:schemeClr val="bg1"/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C</a:t>
                </a:r>
                <a:r>
                  <a:rPr lang="ja-JP" altLang="en-US" sz="2400">
                    <a:solidFill>
                      <a:schemeClr val="bg1"/>
                    </a:solidFill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組</a:t>
                </a:r>
                <a:endPara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558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925355" y="5251081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「血液型」と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「好きな食べ物」の度数に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はあ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る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pic>
        <p:nvPicPr>
          <p:cNvPr id="13" name="図 12" descr="グラフ, 棒グラフ&#10;&#10;自動的に生成された説明">
            <a:extLst>
              <a:ext uri="{FF2B5EF4-FFF2-40B4-BE49-F238E27FC236}">
                <a16:creationId xmlns:a16="http://schemas.microsoft.com/office/drawing/2014/main" id="{A4704FE3-3864-3FF3-8F98-699582CFC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/>
          <a:stretch/>
        </p:blipFill>
        <p:spPr>
          <a:xfrm>
            <a:off x="297713" y="1277241"/>
            <a:ext cx="7491250" cy="3981691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8996855" y="1087640"/>
            <a:ext cx="2356945" cy="1053874"/>
          </a:xfrm>
          <a:prstGeom prst="wedgeRectCallout">
            <a:avLst>
              <a:gd name="adj1" fmla="val -67012"/>
              <a:gd name="adj2" fmla="val 40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黄色のセルは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度数が有意に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高い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or</a:t>
            </a:r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低い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23" name="図 22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DE2CCD32-0E67-D2FD-F3E6-201B970D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78" y="2412702"/>
            <a:ext cx="3386302" cy="21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8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7997829" y="512187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テキストデータから、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特徴点を抽出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します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87375"/>
              </p:ext>
            </p:extLst>
          </p:nvPr>
        </p:nvGraphicFramePr>
        <p:xfrm>
          <a:off x="623128" y="1740927"/>
          <a:ext cx="5827367" cy="1710932"/>
        </p:xfrm>
        <a:graphic>
          <a:graphicData uri="http://schemas.openxmlformats.org/drawingml/2006/table">
            <a:tbl>
              <a:tblPr/>
              <a:tblGrid>
                <a:gridCol w="426467">
                  <a:extLst>
                    <a:ext uri="{9D8B030D-6E8A-4147-A177-3AD203B41FA5}">
                      <a16:colId xmlns:a16="http://schemas.microsoft.com/office/drawing/2014/main" val="3630389729"/>
                    </a:ext>
                  </a:extLst>
                </a:gridCol>
                <a:gridCol w="657978">
                  <a:extLst>
                    <a:ext uri="{9D8B030D-6E8A-4147-A177-3AD203B41FA5}">
                      <a16:colId xmlns:a16="http://schemas.microsoft.com/office/drawing/2014/main" val="2744532177"/>
                    </a:ext>
                  </a:extLst>
                </a:gridCol>
                <a:gridCol w="4742922">
                  <a:extLst>
                    <a:ext uri="{9D8B030D-6E8A-4147-A177-3AD203B41FA5}">
                      <a16:colId xmlns:a16="http://schemas.microsoft.com/office/drawing/2014/main" val="93331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学年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部活動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今年の抱負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11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所属無し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今年は時間を大切にする、専門の本を読みながらつもりです。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868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今年はもっと勉強に励む、リラックスする時間も確保しつもりです。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63398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私の目標は読書の習慣をつける、そのために毎日のルーチンを見直しします。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070732"/>
                  </a:ext>
                </a:extLst>
              </a:tr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4357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私の目標は部活動での成果を出す、そのために自分自身を常に挑戦</a:t>
                      </a:r>
                      <a:r>
                        <a:rPr lang="ja-JP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しします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7462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所属無し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私の目標は読書の習慣をつける、そのために専門の本を読みながらします。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489456"/>
                  </a:ext>
                </a:extLst>
              </a:tr>
              <a:tr h="29932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今年は部活動での成果を出す、仲間と協力しつもりです。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31994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私の目標は家族との時間を大切にする、そのためにアドバイスを求めします。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6130369"/>
                  </a:ext>
                </a:extLst>
              </a:tr>
            </a:tbl>
          </a:graphicData>
        </a:graphic>
      </p:graphicFrame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5" y="1436327"/>
            <a:ext cx="4755860" cy="24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0" b="5941"/>
          <a:stretch/>
        </p:blipFill>
        <p:spPr>
          <a:xfrm>
            <a:off x="838200" y="4132258"/>
            <a:ext cx="5367146" cy="2536228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3188941" y="3593611"/>
            <a:ext cx="695739" cy="38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6598485" y="2352884"/>
            <a:ext cx="447260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5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925902" y="558811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独立変数には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群分けできるもの（文字列）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従属変数には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数値データを選択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676155"/>
            <a:ext cx="8011643" cy="3505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2235975" y="3182112"/>
            <a:ext cx="333489" cy="31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26324" y="4389120"/>
            <a:ext cx="2305571" cy="37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カギ線コネクタ 5"/>
          <p:cNvCxnSpPr>
            <a:endCxn id="4" idx="1"/>
          </p:cNvCxnSpPr>
          <p:nvPr/>
        </p:nvCxnSpPr>
        <p:spPr>
          <a:xfrm rot="16200000" flipV="1">
            <a:off x="1347702" y="4228239"/>
            <a:ext cx="2466474" cy="689927"/>
          </a:xfrm>
          <a:prstGeom prst="bentConnector4">
            <a:avLst>
              <a:gd name="adj1" fmla="val 458"/>
              <a:gd name="adj2" fmla="val 164943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endCxn id="9" idx="1"/>
          </p:cNvCxnSpPr>
          <p:nvPr/>
        </p:nvCxnSpPr>
        <p:spPr>
          <a:xfrm rot="16200000" flipV="1">
            <a:off x="1788423" y="5016433"/>
            <a:ext cx="1575381" cy="699577"/>
          </a:xfrm>
          <a:prstGeom prst="bentConnector4">
            <a:avLst>
              <a:gd name="adj1" fmla="val -1286"/>
              <a:gd name="adj2" fmla="val 211102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464237" y="525893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観測値、測定値が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対になる順番で選択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0630CF3-C7EF-F0E8-611A-E85AFD3B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79" y="1891695"/>
            <a:ext cx="7539441" cy="2844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446</Words>
  <Application>Microsoft Macintosh PowerPoint</Application>
  <PresentationFormat>ワイド画面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UD デジタル 教科書体 NP-R</vt:lpstr>
      <vt:lpstr>游ゴシック</vt:lpstr>
      <vt:lpstr>游ゴシック Light</vt:lpstr>
      <vt:lpstr>Arial</vt:lpstr>
      <vt:lpstr>Office テーマ</vt:lpstr>
      <vt:lpstr>デモ用ファイルの分析イメージ</vt:lpstr>
      <vt:lpstr>デモ用ファイルの分析イメージ</vt:lpstr>
      <vt:lpstr>デモ用ファイルの分析イメージ</vt:lpstr>
      <vt:lpstr>デモ用ファイルの分析イメージ</vt:lpstr>
      <vt:lpstr>デモ用ファイルの分析イメージ</vt:lpstr>
      <vt:lpstr>デモ用ファイルの分析イメージ</vt:lpstr>
      <vt:lpstr>変数設定の注意点</vt:lpstr>
      <vt:lpstr>変数設定の注意点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デモ用ファイル分析のイメージ</dc:title>
  <dc:creator>伊藤大貴</dc:creator>
  <cp:lastModifiedBy>omzh_t_伊藤大貴</cp:lastModifiedBy>
  <cp:revision>13</cp:revision>
  <dcterms:created xsi:type="dcterms:W3CDTF">2022-08-21T03:14:28Z</dcterms:created>
  <dcterms:modified xsi:type="dcterms:W3CDTF">2023-10-27T11:23:31Z</dcterms:modified>
</cp:coreProperties>
</file>