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6"/>
  </p:notesMasterIdLst>
  <p:handoutMasterIdLst>
    <p:handoutMasterId r:id="rId7"/>
  </p:handoutMasterIdLst>
  <p:sldIdLst>
    <p:sldId id="1163" r:id="rId2"/>
    <p:sldId id="1167" r:id="rId3"/>
    <p:sldId id="1166" r:id="rId4"/>
    <p:sldId id="1076" r:id="rId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4 Template layouts" id="{6DD5C800-9A2C-4823-B056-4AFFC9A97500}">
          <p14:sldIdLst>
            <p14:sldId id="1163"/>
          </p14:sldIdLst>
        </p14:section>
        <p14:section name="Compulsory Slides" id="{6925D2A1-AD53-4951-AB34-79DFA02CD676}">
          <p14:sldIdLst>
            <p14:sldId id="1167"/>
            <p14:sldId id="1166"/>
            <p14:sldId id="10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7FBA00"/>
    <a:srgbClr val="0072C6"/>
    <a:srgbClr val="F25022"/>
    <a:srgbClr val="FFFFFF"/>
    <a:srgbClr val="007233"/>
    <a:srgbClr val="B4009E"/>
    <a:srgbClr val="B0B186"/>
    <a:srgbClr val="FF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7509" autoAdjust="0"/>
  </p:normalViewPr>
  <p:slideViewPr>
    <p:cSldViewPr snapToGrid="0">
      <p:cViewPr varScale="1">
        <p:scale>
          <a:sx n="66" d="100"/>
          <a:sy n="66" d="100"/>
        </p:scale>
        <p:origin x="372" y="66"/>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100" d="100"/>
          <a:sy n="100" d="100"/>
        </p:scale>
        <p:origin x="2400" y="-8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9/8/2014 10:39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9/8/2014 10:39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6647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9/8/2014 10:39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076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9/8/2014 10:39 AM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smtClean="0"/>
              <a:t>Session Title</a:t>
            </a:r>
            <a:endParaRPr lang="en-US" dirty="0"/>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smtClean="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08638" y="2821767"/>
            <a:ext cx="2766239" cy="2950655"/>
          </a:xfrm>
          <a:prstGeom prst="rect">
            <a:avLst/>
          </a:prstGeom>
        </p:spPr>
      </p:pic>
      <p:sp>
        <p:nvSpPr>
          <p:cNvPr id="15" name="Rectangle 14"/>
          <p:cNvSpPr/>
          <p:nvPr userDrawn="1"/>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Demo Title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a:t>
            </a:r>
            <a:endParaRPr lang="en-US" dirty="0"/>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Video Title</a:t>
            </a:r>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9" r:id="rId1"/>
    <p:sldLayoutId id="2147484185" r:id="rId2"/>
    <p:sldLayoutId id="2147484186" r:id="rId3"/>
    <p:sldLayoutId id="2147484130" r:id="rId4"/>
    <p:sldLayoutId id="2147484101" r:id="rId5"/>
    <p:sldLayoutId id="2147484102" r:id="rId6"/>
    <p:sldLayoutId id="2147484098" r:id="rId7"/>
    <p:sldLayoutId id="2147484092" r:id="rId8"/>
    <p:sldLayoutId id="2147484093" r:id="rId9"/>
    <p:sldLayoutId id="2147484127" r:id="rId10"/>
    <p:sldLayoutId id="2147484128" r:id="rId11"/>
    <p:sldLayoutId id="2147484129" r:id="rId12"/>
    <p:sldLayoutId id="2147484094"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aka.ms/technetlabs" TargetMode="External"/><Relationship Id="rId13" Type="http://schemas.openxmlformats.org/officeDocument/2006/relationships/image" Target="../media/image10.png"/><Relationship Id="rId3" Type="http://schemas.openxmlformats.org/officeDocument/2006/relationships/hyperlink" Target="http://aka.ms/technetnz" TargetMode="Externa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www.microsoft.com/learning" TargetMode="External"/><Relationship Id="rId11" Type="http://schemas.openxmlformats.org/officeDocument/2006/relationships/image" Target="../media/image8.png"/><Relationship Id="rId5" Type="http://schemas.openxmlformats.org/officeDocument/2006/relationships/hyperlink" Target="http://aka.ms/ch9nz" TargetMode="External"/><Relationship Id="rId10" Type="http://schemas.openxmlformats.org/officeDocument/2006/relationships/image" Target="../media/image7.png"/><Relationship Id="rId4" Type="http://schemas.openxmlformats.org/officeDocument/2006/relationships/hyperlink" Target="http://aka.ms/msdnnz"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6000" dirty="0" smtClean="0"/>
              <a:t>CLR Confidential</a:t>
            </a:r>
            <a:endParaRPr lang="en-NZ" sz="6000" dirty="0"/>
          </a:p>
        </p:txBody>
      </p:sp>
      <p:sp>
        <p:nvSpPr>
          <p:cNvPr id="3" name="Text Placeholder 2"/>
          <p:cNvSpPr>
            <a:spLocks noGrp="1"/>
          </p:cNvSpPr>
          <p:nvPr>
            <p:ph type="body" sz="quarter" idx="12"/>
          </p:nvPr>
        </p:nvSpPr>
        <p:spPr/>
        <p:txBody>
          <a:bodyPr/>
          <a:lstStyle/>
          <a:p>
            <a:r>
              <a:rPr lang="en-NZ" dirty="0" smtClean="0"/>
              <a:t>Ivan Towlson</a:t>
            </a:r>
          </a:p>
        </p:txBody>
      </p:sp>
      <p:sp>
        <p:nvSpPr>
          <p:cNvPr id="4" name="Text Placeholder 3"/>
          <p:cNvSpPr>
            <a:spLocks noGrp="1"/>
          </p:cNvSpPr>
          <p:nvPr>
            <p:ph type="body" sz="quarter" idx="14"/>
          </p:nvPr>
        </p:nvSpPr>
        <p:spPr>
          <a:xfrm>
            <a:off x="6687457" y="3954464"/>
            <a:ext cx="3279251" cy="1828007"/>
          </a:xfrm>
        </p:spPr>
        <p:txBody>
          <a:bodyPr/>
          <a:lstStyle/>
          <a:p>
            <a:r>
              <a:rPr lang="en-NZ" smtClean="0"/>
              <a:t>DEV418</a:t>
            </a:r>
            <a:endParaRPr lang="en-NZ" dirty="0"/>
          </a:p>
        </p:txBody>
      </p:sp>
      <p:sp>
        <p:nvSpPr>
          <p:cNvPr id="6" name="Rectangle 5"/>
          <p:cNvSpPr/>
          <p:nvPr/>
        </p:nvSpPr>
        <p:spPr bwMode="auto">
          <a:xfrm>
            <a:off x="359999" y="353085"/>
            <a:ext cx="3007890" cy="125843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87" y="524519"/>
            <a:ext cx="2231758" cy="926711"/>
          </a:xfrm>
          <a:prstGeom prst="rect">
            <a:avLst/>
          </a:prstGeom>
        </p:spPr>
      </p:pic>
      <p:sp>
        <p:nvSpPr>
          <p:cNvPr id="8" name="Rectangle 7"/>
          <p:cNvSpPr/>
          <p:nvPr/>
        </p:nvSpPr>
        <p:spPr bwMode="auto">
          <a:xfrm>
            <a:off x="8546471" y="3954464"/>
            <a:ext cx="1420237" cy="1742951"/>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152" y="2821767"/>
            <a:ext cx="2766239" cy="2950655"/>
          </a:xfrm>
          <a:prstGeom prst="rect">
            <a:avLst/>
          </a:prstGeom>
        </p:spPr>
      </p:pic>
      <p:sp>
        <p:nvSpPr>
          <p:cNvPr id="9" name="Rectangle 8"/>
          <p:cNvSpPr/>
          <p:nvPr/>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334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20" name="Title Tile"/>
          <p:cNvSpPr/>
          <p:nvPr/>
        </p:nvSpPr>
        <p:spPr bwMode="gray">
          <a:xfrm>
            <a:off x="493559" y="4145334"/>
            <a:ext cx="5488575"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&amp; MSDN Flash</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493559" y="5964994"/>
            <a:ext cx="5488575" cy="8894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68616" y="5517271"/>
            <a:ext cx="3753400"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Subscribe to our fortnightly newsletter</a:t>
            </a:r>
            <a:endParaRPr lang="en-US" sz="1600" dirty="0">
              <a:latin typeface="Segoe UI" pitchFamily="34" charset="0"/>
              <a:ea typeface="Segoe UI" pitchFamily="34" charset="0"/>
              <a:cs typeface="Segoe UI" pitchFamily="34" charset="0"/>
            </a:endParaRPr>
          </a:p>
        </p:txBody>
      </p:sp>
      <p:sp>
        <p:nvSpPr>
          <p:cNvPr id="23" name="Rectangle 22"/>
          <p:cNvSpPr/>
          <p:nvPr/>
        </p:nvSpPr>
        <p:spPr bwMode="white">
          <a:xfrm>
            <a:off x="1065884" y="6089550"/>
            <a:ext cx="4916250" cy="646331"/>
          </a:xfrm>
          <a:prstGeom prst="rect">
            <a:avLst/>
          </a:prstGeom>
        </p:spPr>
        <p:txBody>
          <a:bodyPr wrap="square" lIns="182880">
            <a:spAutoFit/>
          </a:bodyPr>
          <a:lstStyle/>
          <a:p>
            <a:r>
              <a:rPr lang="en-US" dirty="0">
                <a:solidFill>
                  <a:srgbClr val="FFFFFF"/>
                </a:solidFill>
                <a:hlinkClick r:id="rId3"/>
              </a:rPr>
              <a:t>http</a:t>
            </a:r>
            <a:r>
              <a:rPr lang="en-US" dirty="0" smtClean="0">
                <a:solidFill>
                  <a:srgbClr val="FFFFFF"/>
                </a:solidFill>
                <a:hlinkClick r:id="rId3"/>
              </a:rPr>
              <a:t>://aka.ms/technetnz</a:t>
            </a:r>
            <a:r>
              <a:rPr lang="en-US" dirty="0" smtClean="0">
                <a:solidFill>
                  <a:srgbClr val="FFFFFF"/>
                </a:solidFill>
              </a:rPr>
              <a:t> </a:t>
            </a:r>
            <a:r>
              <a:rPr lang="en-US" dirty="0" smtClean="0">
                <a:solidFill>
                  <a:srgbClr val="FFFFFF"/>
                </a:solidFill>
                <a:hlinkClick r:id="rId4"/>
              </a:rPr>
              <a:t>http://aka.ms/msdnnz</a:t>
            </a:r>
            <a:r>
              <a:rPr lang="en-US" dirty="0" smtClean="0">
                <a:solidFill>
                  <a:srgbClr val="FFFFFF"/>
                </a:solidFill>
              </a:rPr>
              <a:t> </a:t>
            </a:r>
            <a:endParaRPr lang="en-US" dirty="0">
              <a:solidFill>
                <a:srgbClr val="FFFFFF"/>
              </a:solidFill>
            </a:endParaRPr>
          </a:p>
        </p:txBody>
      </p:sp>
      <p:sp>
        <p:nvSpPr>
          <p:cNvPr id="26" name="TechEd Tile"/>
          <p:cNvSpPr/>
          <p:nvPr/>
        </p:nvSpPr>
        <p:spPr bwMode="gray">
          <a:xfrm>
            <a:off x="6104112" y="1406159"/>
            <a:ext cx="5486400" cy="183450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6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Virtual Labs</a:t>
            </a:r>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a:xfrm>
            <a:off x="6307332" y="2800727"/>
            <a:ext cx="2721579"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Virtual Hands-on Labs</a:t>
            </a:r>
            <a:endParaRPr lang="en-US" sz="1600" dirty="0">
              <a:latin typeface="Segoe UI" pitchFamily="34" charset="0"/>
              <a:ea typeface="Segoe UI" pitchFamily="34" charset="0"/>
              <a:cs typeface="Segoe UI" pitchFamily="34" charset="0"/>
            </a:endParaRPr>
          </a:p>
        </p:txBody>
      </p:sp>
      <p:sp>
        <p:nvSpPr>
          <p:cNvPr id="32" name="Rectangle 31"/>
          <p:cNvSpPr/>
          <p:nvPr/>
        </p:nvSpPr>
        <p:spPr bwMode="auto">
          <a:xfrm>
            <a:off x="6102452" y="5949376"/>
            <a:ext cx="5487453" cy="89922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4" name="Rectangle 33"/>
          <p:cNvSpPr/>
          <p:nvPr/>
        </p:nvSpPr>
        <p:spPr bwMode="white">
          <a:xfrm>
            <a:off x="6689762" y="6203518"/>
            <a:ext cx="4898483" cy="369332"/>
          </a:xfrm>
          <a:prstGeom prst="rect">
            <a:avLst/>
          </a:prstGeom>
        </p:spPr>
        <p:txBody>
          <a:bodyPr wrap="square" lIns="182880">
            <a:spAutoFit/>
          </a:bodyPr>
          <a:lstStyle/>
          <a:p>
            <a:r>
              <a:rPr lang="en-US" dirty="0">
                <a:hlinkClick r:id="rId5"/>
              </a:rPr>
              <a:t>http</a:t>
            </a:r>
            <a:r>
              <a:rPr lang="en-US" dirty="0" smtClean="0">
                <a:hlinkClick r:id="rId5"/>
              </a:rPr>
              <a:t>://aka.ms/ch9nz</a:t>
            </a:r>
            <a:r>
              <a:rPr lang="en-US" dirty="0" smtClean="0"/>
              <a:t> </a:t>
            </a:r>
            <a:endParaRPr lang="en-US" dirty="0"/>
          </a:p>
        </p:txBody>
      </p:sp>
      <p:sp>
        <p:nvSpPr>
          <p:cNvPr id="14" name="Arrow Bar"/>
          <p:cNvSpPr/>
          <p:nvPr/>
        </p:nvSpPr>
        <p:spPr bwMode="gray">
          <a:xfrm>
            <a:off x="495734" y="1406304"/>
            <a:ext cx="5486400" cy="1841377"/>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Microsoft Virtual Academy</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493559" y="3225023"/>
            <a:ext cx="5488575"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64838" y="2800346"/>
            <a:ext cx="2147832"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Online Learning</a:t>
            </a:r>
            <a:endParaRPr lang="en-US" sz="1600" dirty="0">
              <a:latin typeface="Segoe UI" pitchFamily="34" charset="0"/>
              <a:ea typeface="Segoe UI" pitchFamily="34" charset="0"/>
              <a:cs typeface="Segoe UI" pitchFamily="34" charset="0"/>
            </a:endParaRPr>
          </a:p>
        </p:txBody>
      </p:sp>
      <p:sp>
        <p:nvSpPr>
          <p:cNvPr id="17" name="Rectangle 16"/>
          <p:cNvSpPr/>
          <p:nvPr/>
        </p:nvSpPr>
        <p:spPr bwMode="white">
          <a:xfrm>
            <a:off x="999618" y="3497556"/>
            <a:ext cx="4982516" cy="369332"/>
          </a:xfrm>
          <a:prstGeom prst="rect">
            <a:avLst/>
          </a:prstGeom>
        </p:spPr>
        <p:txBody>
          <a:bodyPr wrap="square" lIns="182880">
            <a:spAutoFit/>
          </a:bodyPr>
          <a:lstStyle/>
          <a:p>
            <a:r>
              <a:rPr lang="en-US" dirty="0" smtClean="0">
                <a:solidFill>
                  <a:srgbClr val="FFFFFF"/>
                </a:solidFill>
                <a:hlinkClick r:id="rId6"/>
              </a:rPr>
              <a:t>http://aka.ms/mva </a:t>
            </a:r>
            <a:endParaRPr lang="en-US" sz="1600" dirty="0"/>
          </a:p>
        </p:txBody>
      </p:sp>
      <p:sp>
        <p:nvSpPr>
          <p:cNvPr id="37" name="TechEd Tile"/>
          <p:cNvSpPr/>
          <p:nvPr/>
        </p:nvSpPr>
        <p:spPr bwMode="gray">
          <a:xfrm>
            <a:off x="6104112" y="4130494"/>
            <a:ext cx="5486400" cy="18345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103501" y="3960366"/>
            <a:ext cx="5484744" cy="1841152"/>
          </a:xfrm>
          <a:prstGeom prst="rect">
            <a:avLst/>
          </a:prstGeom>
        </p:spPr>
      </p:pic>
      <p:sp>
        <p:nvSpPr>
          <p:cNvPr id="27" name="Rectangle 26"/>
          <p:cNvSpPr/>
          <p:nvPr/>
        </p:nvSpPr>
        <p:spPr bwMode="auto">
          <a:xfrm>
            <a:off x="6104112" y="3227265"/>
            <a:ext cx="5486400"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bwMode="white">
          <a:xfrm>
            <a:off x="6689762" y="3473696"/>
            <a:ext cx="4939280"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8"/>
              </a:rPr>
              <a:t>http</a:t>
            </a:r>
            <a:r>
              <a:rPr lang="en-US" dirty="0" smtClean="0">
                <a:solidFill>
                  <a:srgbClr val="FFFFFF"/>
                </a:solidFill>
                <a:hlinkClick r:id="rId8"/>
              </a:rPr>
              <a:t>://aka.ms/technetlabs</a:t>
            </a:r>
            <a:r>
              <a:rPr lang="en-US" dirty="0" smtClean="0">
                <a:solidFill>
                  <a:srgbClr val="FFFFFF"/>
                </a:solidFill>
              </a:rPr>
              <a:t> </a:t>
            </a:r>
            <a:endParaRPr lang="en-US" dirty="0">
              <a:solidFill>
                <a:srgbClr val="FFFFFF"/>
              </a:solidFill>
            </a:endParaRPr>
          </a:p>
        </p:txBody>
      </p:sp>
      <p:sp>
        <p:nvSpPr>
          <p:cNvPr id="33" name="Rectangle 32"/>
          <p:cNvSpPr/>
          <p:nvPr/>
        </p:nvSpPr>
        <p:spPr>
          <a:xfrm>
            <a:off x="6309042" y="5517271"/>
            <a:ext cx="2154116"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Sessions on Demand</a:t>
            </a:r>
            <a:endParaRPr lang="en-US" sz="1600" dirty="0">
              <a:latin typeface="Segoe UI" pitchFamily="34" charset="0"/>
              <a:ea typeface="Segoe UI" pitchFamily="34" charset="0"/>
              <a:cs typeface="Segoe UI" pitchFamily="34" charset="0"/>
            </a:endParaRPr>
          </a:p>
        </p:txBody>
      </p:sp>
      <p:grpSp>
        <p:nvGrpSpPr>
          <p:cNvPr id="39" name="Group 38"/>
          <p:cNvGrpSpPr/>
          <p:nvPr/>
        </p:nvGrpSpPr>
        <p:grpSpPr>
          <a:xfrm>
            <a:off x="659500" y="6153838"/>
            <a:ext cx="432048" cy="464385"/>
            <a:chOff x="3290598" y="3324876"/>
            <a:chExt cx="724001" cy="724001"/>
          </a:xfrm>
        </p:grpSpPr>
        <p:pic>
          <p:nvPicPr>
            <p:cNvPr id="12" name="Picture 1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pic>
          <p:nvPicPr>
            <p:cNvPr id="38" name="Picture 37"/>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grpSp>
      <p:grpSp>
        <p:nvGrpSpPr>
          <p:cNvPr id="50" name="Group 49"/>
          <p:cNvGrpSpPr/>
          <p:nvPr/>
        </p:nvGrpSpPr>
        <p:grpSpPr>
          <a:xfrm>
            <a:off x="6311937" y="3420193"/>
            <a:ext cx="464385" cy="464385"/>
            <a:chOff x="10753608" y="3295097"/>
            <a:chExt cx="724001" cy="724001"/>
          </a:xfrm>
        </p:grpSpPr>
        <p:pic>
          <p:nvPicPr>
            <p:cNvPr id="41" name="Picture 40"/>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pic>
          <p:nvPicPr>
            <p:cNvPr id="43" name="Picture 42"/>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grpSp>
      <p:grpSp>
        <p:nvGrpSpPr>
          <p:cNvPr id="48" name="Group 47"/>
          <p:cNvGrpSpPr/>
          <p:nvPr/>
        </p:nvGrpSpPr>
        <p:grpSpPr>
          <a:xfrm>
            <a:off x="6309042" y="6176071"/>
            <a:ext cx="467280" cy="467280"/>
            <a:chOff x="10385948" y="6006031"/>
            <a:chExt cx="724001" cy="724001"/>
          </a:xfrm>
        </p:grpSpPr>
        <p:pic>
          <p:nvPicPr>
            <p:cNvPr id="40" name="Picture 39"/>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pic>
          <p:nvPicPr>
            <p:cNvPr id="44" name="Picture 43"/>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grpSp>
      <p:grpSp>
        <p:nvGrpSpPr>
          <p:cNvPr id="49" name="Group 48"/>
          <p:cNvGrpSpPr/>
          <p:nvPr/>
        </p:nvGrpSpPr>
        <p:grpSpPr>
          <a:xfrm>
            <a:off x="659500" y="3425176"/>
            <a:ext cx="452622" cy="452622"/>
            <a:chOff x="4772196" y="5978104"/>
            <a:chExt cx="724001" cy="724001"/>
          </a:xfrm>
        </p:grpSpPr>
        <p:pic>
          <p:nvPicPr>
            <p:cNvPr id="42" name="Picture 4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pic>
          <p:nvPicPr>
            <p:cNvPr id="46" name="Picture 45"/>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grpSp>
    </p:spTree>
    <p:extLst>
      <p:ext uri="{BB962C8B-B14F-4D97-AF65-F5344CB8AC3E}">
        <p14:creationId xmlns:p14="http://schemas.microsoft.com/office/powerpoint/2010/main" val="148601611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invGray">
          <a:xfrm>
            <a:off x="371669" y="1395987"/>
            <a:ext cx="11154287" cy="3748719"/>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8800" dirty="0" smtClean="0">
                <a:gradFill>
                  <a:gsLst>
                    <a:gs pos="1250">
                      <a:schemeClr val="tx1"/>
                    </a:gs>
                    <a:gs pos="100000">
                      <a:schemeClr val="tx1"/>
                    </a:gs>
                  </a:gsLst>
                  <a:lin ang="5400000" scaled="0"/>
                </a:gradFill>
                <a:latin typeface="+mj-lt"/>
              </a:rPr>
              <a:t> Complete your  session evaluation now and win!</a:t>
            </a:r>
            <a:endParaRPr lang="en-US" sz="8800" dirty="0">
              <a:gradFill>
                <a:gsLst>
                  <a:gs pos="1250">
                    <a:schemeClr val="tx1"/>
                  </a:gs>
                  <a:gs pos="100000">
                    <a:schemeClr val="tx1"/>
                  </a:gs>
                </a:gsLst>
                <a:lin ang="5400000" scaled="0"/>
              </a:gradFill>
              <a:latin typeface="+mj-lt"/>
            </a:endParaRPr>
          </a:p>
        </p:txBody>
      </p:sp>
      <p:sp useBgFill="1">
        <p:nvSpPr>
          <p:cNvPr id="11" name="Freeform 10"/>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51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1580594"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a:t>
            </a:r>
            <a:r>
              <a:rPr lang="en-US" sz="700" dirty="0" smtClean="0">
                <a:gradFill>
                  <a:gsLst>
                    <a:gs pos="0">
                      <a:schemeClr val="tx1"/>
                    </a:gs>
                    <a:gs pos="100000">
                      <a:schemeClr val="tx1"/>
                    </a:gs>
                  </a:gsLst>
                  <a:lin ang="5400000" scaled="0"/>
                </a:gradFill>
                <a:cs typeface="Segoe UI" pitchFamily="34" charset="0"/>
              </a:rPr>
              <a:t>Corporation. All </a:t>
            </a:r>
            <a:r>
              <a:rPr lang="en-US" sz="700" dirty="0">
                <a:gradFill>
                  <a:gsLst>
                    <a:gs pos="0">
                      <a:schemeClr val="tx1"/>
                    </a:gs>
                    <a:gs pos="100000">
                      <a:schemeClr val="tx1"/>
                    </a:gs>
                  </a:gsLst>
                  <a:lin ang="5400000" scaled="0"/>
                </a:gradFill>
                <a:cs typeface="Segoe UI" pitchFamily="34" charset="0"/>
              </a:rPr>
              <a:t>rights </a:t>
            </a:r>
            <a:r>
              <a:rPr lang="en-US" sz="700" dirty="0" smtClean="0">
                <a:gradFill>
                  <a:gsLst>
                    <a:gs pos="0">
                      <a:schemeClr val="tx1"/>
                    </a:gs>
                    <a:gs pos="100000">
                      <a:schemeClr val="tx1"/>
                    </a:gs>
                  </a:gsLst>
                  <a:lin ang="5400000" scaled="0"/>
                </a:gradFill>
                <a:cs typeface="Segoe UI" pitchFamily="34" charset="0"/>
              </a:rPr>
              <a:t>reserved.</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a:t>
            </a:r>
            <a:r>
              <a:rPr lang="en-US" sz="700" dirty="0">
                <a:gradFill>
                  <a:gsLst>
                    <a:gs pos="0">
                      <a:schemeClr val="tx1"/>
                    </a:gs>
                    <a:gs pos="100000">
                      <a:schemeClr val="tx1"/>
                    </a:gs>
                  </a:gsLst>
                  <a:lin ang="5400000" scaled="0"/>
                </a:gradFill>
                <a:cs typeface="Segoe UI" pitchFamily="34" charset="0"/>
              </a:rPr>
              <a:t>, Windows and other product names are or may be registered trademarks and/or trademarks in the U.S. and/or other </a:t>
            </a:r>
            <a:r>
              <a:rPr lang="en-US" sz="700" dirty="0" smtClean="0">
                <a:gradFill>
                  <a:gsLst>
                    <a:gs pos="0">
                      <a:schemeClr val="tx1"/>
                    </a:gs>
                    <a:gs pos="100000">
                      <a:schemeClr val="tx1"/>
                    </a:gs>
                  </a:gsLst>
                  <a:lin ang="5400000" scaled="0"/>
                </a:gradFill>
                <a:cs typeface="Segoe UI" pitchFamily="34" charset="0"/>
              </a:rPr>
              <a:t>countries.</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 </a:t>
            </a:r>
            <a:r>
              <a:rPr lang="en-US" sz="700" dirty="0">
                <a:gradFill>
                  <a:gsLst>
                    <a:gs pos="0">
                      <a:schemeClr val="tx1"/>
                    </a:gs>
                    <a:gs pos="100000">
                      <a:schemeClr val="tx1"/>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NZ 2014 Speaker Template" id="{044B6FEA-56E4-4E8B-9BCD-6311EC72246D}" vid="{87C9114E-3786-4691-A70F-B539433E2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 2014 Speaker Template</Template>
  <TotalTime>0</TotalTime>
  <Words>463</Words>
  <Application>Microsoft Office PowerPoint</Application>
  <PresentationFormat>Custom</PresentationFormat>
  <Paragraphs>28</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Consolas</vt:lpstr>
      <vt:lpstr>Segoe UI</vt:lpstr>
      <vt:lpstr>Segoe UI Light</vt:lpstr>
      <vt:lpstr>TechEd_NZ_2013_Template</vt:lpstr>
      <vt:lpstr>CLR Confidential</vt:lpstr>
      <vt:lpstr>Resources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2014-07-18T03:00:20Z</dcterms:created>
  <dcterms:modified xsi:type="dcterms:W3CDTF">2014-09-07T22:43:13Z</dcterms:modified>
</cp:coreProperties>
</file>