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87" r:id="rId19"/>
    <p:sldId id="288" r:id="rId20"/>
    <p:sldId id="289" r:id="rId21"/>
    <p:sldId id="290" r:id="rId22"/>
    <p:sldId id="291" r:id="rId23"/>
    <p:sldId id="298" r:id="rId24"/>
    <p:sldId id="292" r:id="rId25"/>
    <p:sldId id="293" r:id="rId26"/>
    <p:sldId id="296" r:id="rId27"/>
    <p:sldId id="271" r:id="rId28"/>
    <p:sldId id="282" r:id="rId29"/>
    <p:sldId id="277" r:id="rId30"/>
    <p:sldId id="278" r:id="rId31"/>
    <p:sldId id="272" r:id="rId32"/>
    <p:sldId id="297" r:id="rId33"/>
    <p:sldId id="294" r:id="rId34"/>
    <p:sldId id="295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FF715-0902-42A9-9919-A0FEE2DF14F6}" v="332" dt="2023-04-12T20:52:50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4392-E689-B757-5C0E-F6B60273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96697-3A9C-BDE4-0ADA-ED6D321B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5A00F-851B-E84B-C17D-71648628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4A83-2893-10A3-945A-859EE89D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EDA6-0C54-DF9E-CB17-6393CA27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884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B6A9-212C-F79F-F522-698FDEC5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C8D2-0007-46CD-BA88-C8F72E9D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4BA5-E492-1CFA-BB89-78C00AF4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472-AA62-9A45-EC0B-AE26D350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6EEA-A7D4-41B9-ABF4-F219569D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81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A4942-3C5A-5CDF-3615-6BB22749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D428-3F79-5F96-BFDD-478C511B6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AE09-76FA-2D34-754C-538EEA53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7ABA-6E29-0CD3-62A2-CA762DFD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F2A9-3190-548C-1F14-AE2C808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38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4113-4BEE-70A5-01BD-CBA3A949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CA4B-FE97-A757-2620-0ABC4A84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C2E3-0FA8-FA57-04F0-B5AD2D2D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AB0E-89F4-FF89-6F98-0C59394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6BBE-C55C-E14F-D69B-15331C9D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156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24FA-9C5C-AF9E-94CE-39540794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8F1FC-5714-99C8-7A56-E07F0316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E382-D3C2-C06F-1883-B79148C6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21BF-FFEF-0015-DC34-161D3D47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8B9E-F2F9-51C2-D957-B657355B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546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FE75-E197-7E44-07A1-99DD6165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D22-5140-B8FD-E29E-6D0707760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E330-89DA-8D1E-55CD-38868B07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B4E4-3939-3A35-0A34-A103F0F9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00A1A-EBFF-0642-920F-961B577A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F6B49-F341-16BF-F774-DDA6B666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823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5F41-F0CB-184C-7D4A-79EE88EB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4508-CD27-00EB-34CB-047001A7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B717-7DC0-9A98-0A19-D5497337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9A8D9-4BE1-B089-5D89-1AE31F40E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F3003-7352-0B62-1468-88888F6C6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1F546-20DB-362E-F88F-9B27AA91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A543B-C076-5D46-7061-DC59A7EF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85E1F-8BF9-02C1-AE4D-A27A0F4C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23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5625-B58F-B9CF-D65A-81C006B4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1BB0A-7C77-50CD-78BF-3D241CC9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3F62D-BDD0-BC9E-7852-5DEEDABC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306DE-55CD-2670-E2FF-0472480D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752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C5502-4AAB-B243-7F3D-6932B894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C8E3-DAB6-7D6B-4C90-3C481F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721D2-7DBE-BE4D-0932-E0CEDCD6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783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9B68-AF4E-C0B1-492C-4A38288B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6CBE-142D-C566-80FD-A85039EB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DE2E-BFD5-E19C-E1EF-1EF49455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595DE-24B5-CD59-DD1F-63EDAADE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75D8-A634-8BBE-C6EA-3E1A786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DE47-A47A-82CD-AD6D-0430240B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5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C095-2F45-6159-3B8E-695DB475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9B6B2-B416-FA44-0819-277996E25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92D7-8947-6D8C-723D-887D1878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B6404-4B26-A3D4-4573-75B005B9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1BD6B-D3DC-3B71-6633-D0CD049B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536F-31DD-229B-FA51-C377E697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90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24FB8-2213-AF51-0B0E-7C13DED1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F169-7D9A-38F5-03A5-6685B4AC7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07BE-8455-FF79-BAB0-FC1D16E5F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1780-8B3D-4195-B6F1-7B9AC542569A}" type="datetimeFigureOut">
              <a:rPr lang="en-NZ" smtClean="0"/>
              <a:t>13/04/2023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AE57-4142-B945-50A8-C981511D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B95B-0CBB-0272-9E04-95D7C3A2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C607-4CF5-4A32-B185-9181BC2A0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8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rmyon.com/wasm-languages/webassembly-language-suppo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ickywhiskers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github.com/fermyon/finicky-whisker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rmyon.com/blog/finicky-whiskers-part-3-microservic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ermyon.com/spin" TargetMode="External"/><Relationship Id="rId2" Type="http://schemas.openxmlformats.org/officeDocument/2006/relationships/hyperlink" Target="https://github.com/itowlson/codecamp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nickywhisker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BA25-CC58-81EA-B944-9012D3318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800" b="1" dirty="0">
                <a:latin typeface="+mn-lt"/>
              </a:rPr>
              <a:t>Introduction to </a:t>
            </a:r>
            <a:r>
              <a:rPr lang="en-NZ" sz="4800" b="1" dirty="0" err="1">
                <a:latin typeface="+mn-lt"/>
              </a:rPr>
              <a:t>WebAssembly</a:t>
            </a:r>
            <a:endParaRPr lang="en-NZ" sz="4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B398F-ACAD-DA16-9AC2-68DD3351D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Ivan Towlson</a:t>
            </a:r>
          </a:p>
          <a:p>
            <a:r>
              <a:rPr lang="en-NZ" dirty="0"/>
              <a:t>Fermyon</a:t>
            </a:r>
          </a:p>
        </p:txBody>
      </p:sp>
    </p:spTree>
    <p:extLst>
      <p:ext uri="{BB962C8B-B14F-4D97-AF65-F5344CB8AC3E}">
        <p14:creationId xmlns:p14="http://schemas.microsoft.com/office/powerpoint/2010/main" val="224386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hosts and guests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4343400" y="3641268"/>
            <a:ext cx="3448050" cy="147637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50" name="Picture 2" descr="Chrome 70 now available with the ability to control browser sign-in ...">
            <a:extLst>
              <a:ext uri="{FF2B5EF4-FFF2-40B4-BE49-F238E27FC236}">
                <a16:creationId xmlns:a16="http://schemas.microsoft.com/office/drawing/2014/main" id="{565711D1-9F11-B3EA-F142-C14CAF0C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28" y="3714064"/>
            <a:ext cx="74975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F45B13-A15C-6716-EA65-11E4AE16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04" y="3714064"/>
            <a:ext cx="79418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new Microsoft Edge review: A browser that could rival Google Chrome ...">
            <a:extLst>
              <a:ext uri="{FF2B5EF4-FFF2-40B4-BE49-F238E27FC236}">
                <a16:creationId xmlns:a16="http://schemas.microsoft.com/office/drawing/2014/main" id="{8F86FC36-5D0A-E8CA-FC46-8BA985F2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3796393"/>
            <a:ext cx="604598" cy="6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625" y="4088943"/>
            <a:ext cx="2190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50" name="Picture 2" descr="Chrome 70 now available with the ability to control browser sign-in ...">
            <a:extLst>
              <a:ext uri="{FF2B5EF4-FFF2-40B4-BE49-F238E27FC236}">
                <a16:creationId xmlns:a16="http://schemas.microsoft.com/office/drawing/2014/main" id="{565711D1-9F11-B3EA-F142-C14CAF0C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81" y="2742514"/>
            <a:ext cx="74975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F45B13-A15C-6716-EA65-11E4AE16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57" y="2742514"/>
            <a:ext cx="79418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new Microsoft Edge review: A browser that could rival Google Chrome ...">
            <a:extLst>
              <a:ext uri="{FF2B5EF4-FFF2-40B4-BE49-F238E27FC236}">
                <a16:creationId xmlns:a16="http://schemas.microsoft.com/office/drawing/2014/main" id="{8F86FC36-5D0A-E8CA-FC46-8BA985F2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5" y="2824843"/>
            <a:ext cx="604598" cy="6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7DDA1-0EF4-CF2B-D47B-5ED9699A2BAA}"/>
              </a:ext>
            </a:extLst>
          </p:cNvPr>
          <p:cNvSpPr txBox="1"/>
          <p:nvPr/>
        </p:nvSpPr>
        <p:spPr>
          <a:xfrm>
            <a:off x="1102182" y="4369565"/>
            <a:ext cx="9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fetch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AFB3F8-BAB9-A1E0-DC88-C581E275D03C}"/>
              </a:ext>
            </a:extLst>
          </p:cNvPr>
          <p:cNvSpPr/>
          <p:nvPr/>
        </p:nvSpPr>
        <p:spPr>
          <a:xfrm>
            <a:off x="1918611" y="4498961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B4EC5-A13C-5B39-32E1-D06748864AB3}"/>
              </a:ext>
            </a:extLst>
          </p:cNvPr>
          <p:cNvSpPr txBox="1"/>
          <p:nvPr/>
        </p:nvSpPr>
        <p:spPr>
          <a:xfrm>
            <a:off x="2299609" y="4369565"/>
            <a:ext cx="32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err="1"/>
              <a:t>instantiateStreaming</a:t>
            </a:r>
            <a:endParaRPr lang="en-NZ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86F76F-F957-F13F-9E33-C767F2AD1024}"/>
              </a:ext>
            </a:extLst>
          </p:cNvPr>
          <p:cNvSpPr/>
          <p:nvPr/>
        </p:nvSpPr>
        <p:spPr>
          <a:xfrm>
            <a:off x="5067311" y="4498961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5193-B805-4884-B83B-664737FC812E}"/>
              </a:ext>
            </a:extLst>
          </p:cNvPr>
          <p:cNvSpPr txBox="1"/>
          <p:nvPr/>
        </p:nvSpPr>
        <p:spPr>
          <a:xfrm>
            <a:off x="5434703" y="4374470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instance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4934A6-E5BD-9590-5194-E7B09A9E7ADF}"/>
              </a:ext>
            </a:extLst>
          </p:cNvPr>
          <p:cNvSpPr/>
          <p:nvPr/>
        </p:nvSpPr>
        <p:spPr>
          <a:xfrm>
            <a:off x="6626697" y="4503866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1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A0BDC3-0CD2-D95A-D04A-449367D0F101}"/>
              </a:ext>
            </a:extLst>
          </p:cNvPr>
          <p:cNvSpPr/>
          <p:nvPr/>
        </p:nvSpPr>
        <p:spPr>
          <a:xfrm>
            <a:off x="1012371" y="3542158"/>
            <a:ext cx="7364186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50" name="Picture 2" descr="Chrome 70 now available with the ability to control browser sign-in ...">
            <a:extLst>
              <a:ext uri="{FF2B5EF4-FFF2-40B4-BE49-F238E27FC236}">
                <a16:creationId xmlns:a16="http://schemas.microsoft.com/office/drawing/2014/main" id="{565711D1-9F11-B3EA-F142-C14CAF0C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81" y="2742514"/>
            <a:ext cx="74975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F45B13-A15C-6716-EA65-11E4AE16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57" y="2742514"/>
            <a:ext cx="79418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new Microsoft Edge review: A browser that could rival Google Chrome ...">
            <a:extLst>
              <a:ext uri="{FF2B5EF4-FFF2-40B4-BE49-F238E27FC236}">
                <a16:creationId xmlns:a16="http://schemas.microsoft.com/office/drawing/2014/main" id="{8F86FC36-5D0A-E8CA-FC46-8BA985F2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5" y="2824843"/>
            <a:ext cx="604598" cy="6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8550728" y="3542157"/>
            <a:ext cx="2575851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7DDA1-0EF4-CF2B-D47B-5ED9699A2BAA}"/>
              </a:ext>
            </a:extLst>
          </p:cNvPr>
          <p:cNvSpPr txBox="1"/>
          <p:nvPr/>
        </p:nvSpPr>
        <p:spPr>
          <a:xfrm>
            <a:off x="1102182" y="4369565"/>
            <a:ext cx="9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fetch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AFB3F8-BAB9-A1E0-DC88-C581E275D03C}"/>
              </a:ext>
            </a:extLst>
          </p:cNvPr>
          <p:cNvSpPr/>
          <p:nvPr/>
        </p:nvSpPr>
        <p:spPr>
          <a:xfrm>
            <a:off x="1918611" y="4498961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B4EC5-A13C-5B39-32E1-D06748864AB3}"/>
              </a:ext>
            </a:extLst>
          </p:cNvPr>
          <p:cNvSpPr txBox="1"/>
          <p:nvPr/>
        </p:nvSpPr>
        <p:spPr>
          <a:xfrm>
            <a:off x="2299609" y="4369565"/>
            <a:ext cx="32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err="1"/>
              <a:t>instantiateStreaming</a:t>
            </a:r>
            <a:endParaRPr lang="en-NZ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86F76F-F957-F13F-9E33-C767F2AD1024}"/>
              </a:ext>
            </a:extLst>
          </p:cNvPr>
          <p:cNvSpPr/>
          <p:nvPr/>
        </p:nvSpPr>
        <p:spPr>
          <a:xfrm>
            <a:off x="5067311" y="4498961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5193-B805-4884-B83B-664737FC812E}"/>
              </a:ext>
            </a:extLst>
          </p:cNvPr>
          <p:cNvSpPr txBox="1"/>
          <p:nvPr/>
        </p:nvSpPr>
        <p:spPr>
          <a:xfrm>
            <a:off x="5434703" y="4374470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instance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4934A6-E5BD-9590-5194-E7B09A9E7ADF}"/>
              </a:ext>
            </a:extLst>
          </p:cNvPr>
          <p:cNvSpPr/>
          <p:nvPr/>
        </p:nvSpPr>
        <p:spPr>
          <a:xfrm>
            <a:off x="6626697" y="4503866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4" name="Picture 2" descr="JavaScript - Logos Download">
            <a:extLst>
              <a:ext uri="{FF2B5EF4-FFF2-40B4-BE49-F238E27FC236}">
                <a16:creationId xmlns:a16="http://schemas.microsoft.com/office/drawing/2014/main" id="{4571F428-6567-4FC7-141F-BA347A4A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97" y="4831229"/>
            <a:ext cx="630723" cy="63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8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A0BDC3-0CD2-D95A-D04A-449367D0F101}"/>
              </a:ext>
            </a:extLst>
          </p:cNvPr>
          <p:cNvSpPr/>
          <p:nvPr/>
        </p:nvSpPr>
        <p:spPr>
          <a:xfrm>
            <a:off x="1012371" y="3542158"/>
            <a:ext cx="7364186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50" name="Picture 2" descr="Chrome 70 now available with the ability to control browser sign-in ...">
            <a:extLst>
              <a:ext uri="{FF2B5EF4-FFF2-40B4-BE49-F238E27FC236}">
                <a16:creationId xmlns:a16="http://schemas.microsoft.com/office/drawing/2014/main" id="{565711D1-9F11-B3EA-F142-C14CAF0C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81" y="2742514"/>
            <a:ext cx="74975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F45B13-A15C-6716-EA65-11E4AE16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57" y="2742514"/>
            <a:ext cx="79418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new Microsoft Edge review: A browser that could rival Google Chrome ...">
            <a:extLst>
              <a:ext uri="{FF2B5EF4-FFF2-40B4-BE49-F238E27FC236}">
                <a16:creationId xmlns:a16="http://schemas.microsoft.com/office/drawing/2014/main" id="{8F86FC36-5D0A-E8CA-FC46-8BA985F2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5" y="2824843"/>
            <a:ext cx="604598" cy="6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8550728" y="3542157"/>
            <a:ext cx="2575851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7DDA1-0EF4-CF2B-D47B-5ED9699A2BAA}"/>
              </a:ext>
            </a:extLst>
          </p:cNvPr>
          <p:cNvSpPr txBox="1"/>
          <p:nvPr/>
        </p:nvSpPr>
        <p:spPr>
          <a:xfrm>
            <a:off x="1102182" y="4369565"/>
            <a:ext cx="9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fetch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AFB3F8-BAB9-A1E0-DC88-C581E275D03C}"/>
              </a:ext>
            </a:extLst>
          </p:cNvPr>
          <p:cNvSpPr/>
          <p:nvPr/>
        </p:nvSpPr>
        <p:spPr>
          <a:xfrm>
            <a:off x="1918611" y="4498961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B4EC5-A13C-5B39-32E1-D06748864AB3}"/>
              </a:ext>
            </a:extLst>
          </p:cNvPr>
          <p:cNvSpPr txBox="1"/>
          <p:nvPr/>
        </p:nvSpPr>
        <p:spPr>
          <a:xfrm>
            <a:off x="2299609" y="4369565"/>
            <a:ext cx="32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err="1"/>
              <a:t>instantiateStreaming</a:t>
            </a:r>
            <a:endParaRPr lang="en-NZ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86F76F-F957-F13F-9E33-C767F2AD1024}"/>
              </a:ext>
            </a:extLst>
          </p:cNvPr>
          <p:cNvSpPr/>
          <p:nvPr/>
        </p:nvSpPr>
        <p:spPr>
          <a:xfrm>
            <a:off x="5067311" y="4498961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5193-B805-4884-B83B-664737FC812E}"/>
              </a:ext>
            </a:extLst>
          </p:cNvPr>
          <p:cNvSpPr txBox="1"/>
          <p:nvPr/>
        </p:nvSpPr>
        <p:spPr>
          <a:xfrm>
            <a:off x="5434703" y="4374470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instance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4934A6-E5BD-9590-5194-E7B09A9E7ADF}"/>
              </a:ext>
            </a:extLst>
          </p:cNvPr>
          <p:cNvSpPr/>
          <p:nvPr/>
        </p:nvSpPr>
        <p:spPr>
          <a:xfrm>
            <a:off x="6626697" y="4503866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4" name="Picture 2" descr="JavaScript - Logos Download">
            <a:extLst>
              <a:ext uri="{FF2B5EF4-FFF2-40B4-BE49-F238E27FC236}">
                <a16:creationId xmlns:a16="http://schemas.microsoft.com/office/drawing/2014/main" id="{4571F428-6567-4FC7-141F-BA347A4A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97" y="4831229"/>
            <a:ext cx="630723" cy="63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8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859890-7793-A57C-6C6A-61C355AFF660}"/>
              </a:ext>
            </a:extLst>
          </p:cNvPr>
          <p:cNvSpPr/>
          <p:nvPr/>
        </p:nvSpPr>
        <p:spPr>
          <a:xfrm rot="10800000">
            <a:off x="5067311" y="4125798"/>
            <a:ext cx="3727668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BD014-63FA-6907-5F78-022D90288C2D}"/>
              </a:ext>
            </a:extLst>
          </p:cNvPr>
          <p:cNvSpPr txBox="1"/>
          <p:nvPr/>
        </p:nvSpPr>
        <p:spPr>
          <a:xfrm>
            <a:off x="3933153" y="3992513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32677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6" name="Picture 2" descr="My First Piano Book : Karen Marshall : 9780008353230">
            <a:extLst>
              <a:ext uri="{FF2B5EF4-FFF2-40B4-BE49-F238E27FC236}">
                <a16:creationId xmlns:a16="http://schemas.microsoft.com/office/drawing/2014/main" id="{DF02B553-2DB5-5BC4-D4A3-CB337459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3483759" y="1476559"/>
            <a:ext cx="4674807" cy="34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7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2" descr="Your O'RLY Book Cover">
            <a:extLst>
              <a:ext uri="{FF2B5EF4-FFF2-40B4-BE49-F238E27FC236}">
                <a16:creationId xmlns:a16="http://schemas.microsoft.com/office/drawing/2014/main" id="{91F6C805-4A2B-4665-2035-B61BB444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3965408" y="952397"/>
            <a:ext cx="3680329" cy="5151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5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tool chains</a:t>
            </a:r>
          </a:p>
          <a:p>
            <a:pPr marL="0" indent="0" algn="ctr">
              <a:buNone/>
            </a:pPr>
            <a:r>
              <a:rPr lang="en-GB" sz="3200" dirty="0"/>
              <a:t>C/C++ (</a:t>
            </a:r>
            <a:r>
              <a:rPr lang="en-GB" sz="3200" dirty="0" err="1"/>
              <a:t>Emscripten</a:t>
            </a:r>
            <a:r>
              <a:rPr lang="en-GB" sz="3200" dirty="0"/>
              <a:t>) | Rust (</a:t>
            </a:r>
            <a:r>
              <a:rPr lang="en-GB" sz="3200" dirty="0" err="1"/>
              <a:t>wasm</a:t>
            </a:r>
            <a:r>
              <a:rPr lang="en-GB" sz="3200" dirty="0"/>
              <a:t>-pack)</a:t>
            </a:r>
          </a:p>
          <a:p>
            <a:pPr marL="0" indent="0" algn="ctr">
              <a:buNone/>
            </a:pPr>
            <a:r>
              <a:rPr lang="en-GB" dirty="0"/>
              <a:t>Go | Swift</a:t>
            </a:r>
          </a:p>
          <a:p>
            <a:pPr marL="0" indent="0" algn="ctr">
              <a:buNone/>
            </a:pPr>
            <a:r>
              <a:rPr lang="en-GB" sz="2400" dirty="0"/>
              <a:t>C# (</a:t>
            </a:r>
            <a:r>
              <a:rPr lang="en-GB" sz="2400" dirty="0" err="1"/>
              <a:t>Blazor</a:t>
            </a:r>
            <a:r>
              <a:rPr lang="en-GB" sz="2400" dirty="0"/>
              <a:t>) | Java | Kotlin | Python</a:t>
            </a:r>
          </a:p>
          <a:p>
            <a:pPr marL="0" indent="0" algn="ctr">
              <a:buNone/>
            </a:pPr>
            <a:r>
              <a:rPr lang="en-GB" sz="2000" dirty="0"/>
              <a:t>Haskell | Lua | Ruby | Zig | Grain</a:t>
            </a:r>
          </a:p>
          <a:p>
            <a:pPr marL="0" indent="0" algn="ctr">
              <a:buNone/>
            </a:pPr>
            <a:r>
              <a:rPr lang="en-GB" sz="1800" dirty="0"/>
              <a:t>… many </a:t>
            </a:r>
            <a:r>
              <a:rPr lang="en-GB" sz="1800" dirty="0" err="1"/>
              <a:t>many</a:t>
            </a:r>
            <a:r>
              <a:rPr lang="en-GB" sz="1800" dirty="0"/>
              <a:t> more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7E90-06EB-6F5E-CDCB-AE449721D46C}"/>
              </a:ext>
            </a:extLst>
          </p:cNvPr>
          <p:cNvSpPr txBox="1"/>
          <p:nvPr/>
        </p:nvSpPr>
        <p:spPr>
          <a:xfrm>
            <a:off x="2139043" y="5910940"/>
            <a:ext cx="921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>
                <a:hlinkClick r:id="rId2"/>
              </a:rPr>
              <a:t>https://www.fermyon.com/wasm-languages/webassembly-language-support</a:t>
            </a:r>
            <a:endParaRPr lang="en-NZ" dirty="0"/>
          </a:p>
          <a:p>
            <a:pPr algn="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58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 small | simple | safe | standard</a:t>
            </a:r>
          </a:p>
          <a:p>
            <a:pPr marL="0" indent="0" algn="ctr">
              <a:buNone/>
            </a:pPr>
            <a:r>
              <a:rPr lang="en-NZ" sz="3200" dirty="0"/>
              <a:t>verifiable</a:t>
            </a:r>
          </a:p>
          <a:p>
            <a:pPr marL="0" indent="0" algn="ctr">
              <a:buNone/>
            </a:pPr>
            <a:r>
              <a:rPr lang="en-NZ" sz="3200" dirty="0"/>
              <a:t>lightweight</a:t>
            </a:r>
          </a:p>
          <a:p>
            <a:pPr marL="0" indent="0" algn="ctr">
              <a:buNone/>
            </a:pPr>
            <a:r>
              <a:rPr lang="en-NZ" sz="3200" dirty="0"/>
              <a:t>portable</a:t>
            </a:r>
          </a:p>
          <a:p>
            <a:pPr marL="0" indent="0" algn="ctr">
              <a:buNone/>
            </a:pPr>
            <a:r>
              <a:rPr lang="en-NZ" sz="3200" dirty="0"/>
              <a:t>sandboxed</a:t>
            </a:r>
          </a:p>
        </p:txBody>
      </p:sp>
    </p:spTree>
    <p:extLst>
      <p:ext uri="{BB962C8B-B14F-4D97-AF65-F5344CB8AC3E}">
        <p14:creationId xmlns:p14="http://schemas.microsoft.com/office/powerpoint/2010/main" val="367742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A0BDC3-0CD2-D95A-D04A-449367D0F101}"/>
              </a:ext>
            </a:extLst>
          </p:cNvPr>
          <p:cNvSpPr/>
          <p:nvPr/>
        </p:nvSpPr>
        <p:spPr>
          <a:xfrm>
            <a:off x="1012371" y="3542158"/>
            <a:ext cx="7364186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50" name="Picture 2" descr="Chrome 70 now available with the ability to control browser sign-in ...">
            <a:extLst>
              <a:ext uri="{FF2B5EF4-FFF2-40B4-BE49-F238E27FC236}">
                <a16:creationId xmlns:a16="http://schemas.microsoft.com/office/drawing/2014/main" id="{565711D1-9F11-B3EA-F142-C14CAF0C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81" y="2742514"/>
            <a:ext cx="74975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F45B13-A15C-6716-EA65-11E4AE16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57" y="2742514"/>
            <a:ext cx="79418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new Microsoft Edge review: A browser that could rival Google Chrome ...">
            <a:extLst>
              <a:ext uri="{FF2B5EF4-FFF2-40B4-BE49-F238E27FC236}">
                <a16:creationId xmlns:a16="http://schemas.microsoft.com/office/drawing/2014/main" id="{8F86FC36-5D0A-E8CA-FC46-8BA985F2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5" y="2824843"/>
            <a:ext cx="604598" cy="6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8550728" y="3542157"/>
            <a:ext cx="2575851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7DDA1-0EF4-CF2B-D47B-5ED9699A2BAA}"/>
              </a:ext>
            </a:extLst>
          </p:cNvPr>
          <p:cNvSpPr txBox="1"/>
          <p:nvPr/>
        </p:nvSpPr>
        <p:spPr>
          <a:xfrm>
            <a:off x="1102182" y="4369565"/>
            <a:ext cx="9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fetch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AFB3F8-BAB9-A1E0-DC88-C581E275D03C}"/>
              </a:ext>
            </a:extLst>
          </p:cNvPr>
          <p:cNvSpPr/>
          <p:nvPr/>
        </p:nvSpPr>
        <p:spPr>
          <a:xfrm>
            <a:off x="1918611" y="4498961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B4EC5-A13C-5B39-32E1-D06748864AB3}"/>
              </a:ext>
            </a:extLst>
          </p:cNvPr>
          <p:cNvSpPr txBox="1"/>
          <p:nvPr/>
        </p:nvSpPr>
        <p:spPr>
          <a:xfrm>
            <a:off x="2299609" y="4369565"/>
            <a:ext cx="32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err="1"/>
              <a:t>instantiateStreaming</a:t>
            </a:r>
            <a:endParaRPr lang="en-NZ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86F76F-F957-F13F-9E33-C767F2AD1024}"/>
              </a:ext>
            </a:extLst>
          </p:cNvPr>
          <p:cNvSpPr/>
          <p:nvPr/>
        </p:nvSpPr>
        <p:spPr>
          <a:xfrm>
            <a:off x="5067311" y="4498961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5193-B805-4884-B83B-664737FC812E}"/>
              </a:ext>
            </a:extLst>
          </p:cNvPr>
          <p:cNvSpPr txBox="1"/>
          <p:nvPr/>
        </p:nvSpPr>
        <p:spPr>
          <a:xfrm>
            <a:off x="5434703" y="4374470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instance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4934A6-E5BD-9590-5194-E7B09A9E7ADF}"/>
              </a:ext>
            </a:extLst>
          </p:cNvPr>
          <p:cNvSpPr/>
          <p:nvPr/>
        </p:nvSpPr>
        <p:spPr>
          <a:xfrm>
            <a:off x="6626697" y="4503866"/>
            <a:ext cx="367391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4" name="Picture 2" descr="JavaScript - Logos Download">
            <a:extLst>
              <a:ext uri="{FF2B5EF4-FFF2-40B4-BE49-F238E27FC236}">
                <a16:creationId xmlns:a16="http://schemas.microsoft.com/office/drawing/2014/main" id="{4571F428-6567-4FC7-141F-BA347A4A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97" y="4831229"/>
            <a:ext cx="630723" cy="63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8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859890-7793-A57C-6C6A-61C355AFF660}"/>
              </a:ext>
            </a:extLst>
          </p:cNvPr>
          <p:cNvSpPr/>
          <p:nvPr/>
        </p:nvSpPr>
        <p:spPr>
          <a:xfrm rot="10800000">
            <a:off x="5067311" y="4125798"/>
            <a:ext cx="3727668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BD014-63FA-6907-5F78-022D90288C2D}"/>
              </a:ext>
            </a:extLst>
          </p:cNvPr>
          <p:cNvSpPr txBox="1"/>
          <p:nvPr/>
        </p:nvSpPr>
        <p:spPr>
          <a:xfrm>
            <a:off x="3933153" y="3992513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3799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8550728" y="3542157"/>
            <a:ext cx="2575851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8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859890-7793-A57C-6C6A-61C355AFF660}"/>
              </a:ext>
            </a:extLst>
          </p:cNvPr>
          <p:cNvSpPr/>
          <p:nvPr/>
        </p:nvSpPr>
        <p:spPr>
          <a:xfrm rot="10800000">
            <a:off x="5067311" y="4125798"/>
            <a:ext cx="3727668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BD014-63FA-6907-5F78-022D90288C2D}"/>
              </a:ext>
            </a:extLst>
          </p:cNvPr>
          <p:cNvSpPr txBox="1"/>
          <p:nvPr/>
        </p:nvSpPr>
        <p:spPr>
          <a:xfrm>
            <a:off x="3933153" y="3992513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5183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6" name="Picture 2" descr="My First Piano Book : Karen Marshall : 9780008353230">
            <a:extLst>
              <a:ext uri="{FF2B5EF4-FFF2-40B4-BE49-F238E27FC236}">
                <a16:creationId xmlns:a16="http://schemas.microsoft.com/office/drawing/2014/main" id="{DF02B553-2DB5-5BC4-D4A3-CB337459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1475343" y="1476559"/>
            <a:ext cx="4674807" cy="34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ing Music by Ottó Károlyi">
            <a:extLst>
              <a:ext uri="{FF2B5EF4-FFF2-40B4-BE49-F238E27FC236}">
                <a16:creationId xmlns:a16="http://schemas.microsoft.com/office/drawing/2014/main" id="{1A596911-9B64-E56D-C793-3969D8F5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7365547" y="1110225"/>
            <a:ext cx="3028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8550728" y="3542157"/>
            <a:ext cx="2575851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8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859890-7793-A57C-6C6A-61C355AFF660}"/>
              </a:ext>
            </a:extLst>
          </p:cNvPr>
          <p:cNvSpPr/>
          <p:nvPr/>
        </p:nvSpPr>
        <p:spPr>
          <a:xfrm rot="10800000">
            <a:off x="5067311" y="4125798"/>
            <a:ext cx="3727668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Picture 2" descr="WASI">
            <a:extLst>
              <a:ext uri="{FF2B5EF4-FFF2-40B4-BE49-F238E27FC236}">
                <a16:creationId xmlns:a16="http://schemas.microsoft.com/office/drawing/2014/main" id="{0C38AB33-4586-4145-C96A-43CE18A5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35" y="2960071"/>
            <a:ext cx="21812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8550728" y="3542157"/>
            <a:ext cx="2575851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8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859890-7793-A57C-6C6A-61C355AFF660}"/>
              </a:ext>
            </a:extLst>
          </p:cNvPr>
          <p:cNvSpPr/>
          <p:nvPr/>
        </p:nvSpPr>
        <p:spPr>
          <a:xfrm rot="10800000">
            <a:off x="5067311" y="4125798"/>
            <a:ext cx="3727668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Picture 2" descr="WASI">
            <a:extLst>
              <a:ext uri="{FF2B5EF4-FFF2-40B4-BE49-F238E27FC236}">
                <a16:creationId xmlns:a16="http://schemas.microsoft.com/office/drawing/2014/main" id="{0C38AB33-4586-4145-C96A-43CE18A5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35" y="2960071"/>
            <a:ext cx="21812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pin">
            <a:extLst>
              <a:ext uri="{FF2B5EF4-FFF2-40B4-BE49-F238E27FC236}">
                <a16:creationId xmlns:a16="http://schemas.microsoft.com/office/drawing/2014/main" id="{6C967400-6F99-940F-0B86-EF5F52B7D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" y="2578910"/>
            <a:ext cx="2374446" cy="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ntroducing the Docker+Wasm Technical Preview | Docker">
            <a:extLst>
              <a:ext uri="{FF2B5EF4-FFF2-40B4-BE49-F238E27FC236}">
                <a16:creationId xmlns:a16="http://schemas.microsoft.com/office/drawing/2014/main" id="{2E3853CB-E381-3E0F-A9BC-DA1D1FC2C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5" b="31879"/>
          <a:stretch/>
        </p:blipFill>
        <p:spPr bwMode="auto">
          <a:xfrm>
            <a:off x="2111705" y="2736800"/>
            <a:ext cx="1114548" cy="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ubernetes-Logo | TestProject">
            <a:extLst>
              <a:ext uri="{FF2B5EF4-FFF2-40B4-BE49-F238E27FC236}">
                <a16:creationId xmlns:a16="http://schemas.microsoft.com/office/drawing/2014/main" id="{717C528E-5F92-DE9E-9DB6-BEE81251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9" y="2583851"/>
            <a:ext cx="1135517" cy="75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7B2ED52-6342-F20F-6EAF-8435AAFE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32" y="2670835"/>
            <a:ext cx="948294" cy="62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8550728" y="3542157"/>
            <a:ext cx="2575851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8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859890-7793-A57C-6C6A-61C355AFF660}"/>
              </a:ext>
            </a:extLst>
          </p:cNvPr>
          <p:cNvSpPr/>
          <p:nvPr/>
        </p:nvSpPr>
        <p:spPr>
          <a:xfrm rot="10800000">
            <a:off x="5067311" y="4125798"/>
            <a:ext cx="3727668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8D4831-3074-AA60-8689-E31C1644E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2809294"/>
            <a:ext cx="3728357" cy="12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7994884" y="2743200"/>
            <a:ext cx="3131695" cy="29897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45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uzzle with solid fill">
            <a:extLst>
              <a:ext uri="{FF2B5EF4-FFF2-40B4-BE49-F238E27FC236}">
                <a16:creationId xmlns:a16="http://schemas.microsoft.com/office/drawing/2014/main" id="{32AB3BD2-384D-364A-0537-C53C7AB7D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994884" y="2585355"/>
            <a:ext cx="2190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Z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838200" y="2547257"/>
            <a:ext cx="10515600" cy="33800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B6E12-FAAE-9EAD-C24C-3B12D4BE7A72}"/>
              </a:ext>
            </a:extLst>
          </p:cNvPr>
          <p:cNvSpPr/>
          <p:nvPr/>
        </p:nvSpPr>
        <p:spPr>
          <a:xfrm>
            <a:off x="8550728" y="3542157"/>
            <a:ext cx="2575851" cy="2190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830" y="3542158"/>
            <a:ext cx="2190750" cy="2190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14C29-2DDE-9762-539E-4F013BCEA34E}"/>
              </a:ext>
            </a:extLst>
          </p:cNvPr>
          <p:cNvSpPr txBox="1"/>
          <p:nvPr/>
        </p:nvSpPr>
        <p:spPr>
          <a:xfrm>
            <a:off x="7017212" y="4369564"/>
            <a:ext cx="12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exports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5CBB0B-6ABE-64FF-1CB1-831C786D5574}"/>
              </a:ext>
            </a:extLst>
          </p:cNvPr>
          <p:cNvSpPr/>
          <p:nvPr/>
        </p:nvSpPr>
        <p:spPr>
          <a:xfrm>
            <a:off x="8202405" y="4498960"/>
            <a:ext cx="649067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078" name="Picture 6" descr="WebAssembly Pros &amp; Cons (The good, the bad and the..)">
            <a:extLst>
              <a:ext uri="{FF2B5EF4-FFF2-40B4-BE49-F238E27FC236}">
                <a16:creationId xmlns:a16="http://schemas.microsoft.com/office/drawing/2014/main" id="{BE7A63FA-46F6-1CAD-DC71-B6EF20C8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8" y="4831229"/>
            <a:ext cx="733439" cy="7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859890-7793-A57C-6C6A-61C355AFF660}"/>
              </a:ext>
            </a:extLst>
          </p:cNvPr>
          <p:cNvSpPr/>
          <p:nvPr/>
        </p:nvSpPr>
        <p:spPr>
          <a:xfrm rot="10800000">
            <a:off x="5067311" y="4125798"/>
            <a:ext cx="3727668" cy="2771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Picture 2" descr="WASI">
            <a:extLst>
              <a:ext uri="{FF2B5EF4-FFF2-40B4-BE49-F238E27FC236}">
                <a16:creationId xmlns:a16="http://schemas.microsoft.com/office/drawing/2014/main" id="{0C38AB33-4586-4145-C96A-43CE18A5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35" y="2960071"/>
            <a:ext cx="21812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pin">
            <a:extLst>
              <a:ext uri="{FF2B5EF4-FFF2-40B4-BE49-F238E27FC236}">
                <a16:creationId xmlns:a16="http://schemas.microsoft.com/office/drawing/2014/main" id="{6C967400-6F99-940F-0B86-EF5F52B7D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" y="2578910"/>
            <a:ext cx="2374446" cy="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ntroducing the Docker+Wasm Technical Preview | Docker">
            <a:extLst>
              <a:ext uri="{FF2B5EF4-FFF2-40B4-BE49-F238E27FC236}">
                <a16:creationId xmlns:a16="http://schemas.microsoft.com/office/drawing/2014/main" id="{2E3853CB-E381-3E0F-A9BC-DA1D1FC2C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5" b="31879"/>
          <a:stretch/>
        </p:blipFill>
        <p:spPr bwMode="auto">
          <a:xfrm>
            <a:off x="2111705" y="2736800"/>
            <a:ext cx="1114548" cy="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ubernetes-Logo | TestProject">
            <a:extLst>
              <a:ext uri="{FF2B5EF4-FFF2-40B4-BE49-F238E27FC236}">
                <a16:creationId xmlns:a16="http://schemas.microsoft.com/office/drawing/2014/main" id="{717C528E-5F92-DE9E-9DB6-BEE81251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9" y="2583851"/>
            <a:ext cx="1135517" cy="75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7B2ED52-6342-F20F-6EAF-8435AAFE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32" y="2670835"/>
            <a:ext cx="948294" cy="62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6" name="Picture 2" descr="My First Piano Book : Karen Marshall : 9780008353230">
            <a:extLst>
              <a:ext uri="{FF2B5EF4-FFF2-40B4-BE49-F238E27FC236}">
                <a16:creationId xmlns:a16="http://schemas.microsoft.com/office/drawing/2014/main" id="{DF02B553-2DB5-5BC4-D4A3-CB337459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3483759" y="1476559"/>
            <a:ext cx="4674807" cy="34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2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6BFDB657-51A4-2E07-1311-3A9B1E0A2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22" y="140869"/>
            <a:ext cx="2813958" cy="281395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83E03F-389D-9A68-89F7-66ABE6692C20}"/>
              </a:ext>
            </a:extLst>
          </p:cNvPr>
          <p:cNvSpPr txBox="1">
            <a:spLocks/>
          </p:cNvSpPr>
          <p:nvPr/>
        </p:nvSpPr>
        <p:spPr>
          <a:xfrm>
            <a:off x="838200" y="5314949"/>
            <a:ext cx="10515600" cy="862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Z" sz="3200" dirty="0">
                <a:hlinkClick r:id="rId3"/>
              </a:rPr>
              <a:t>https://www.finickywhiskers.com/</a:t>
            </a:r>
            <a:endParaRPr lang="en-NZ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NZ" sz="2400" dirty="0">
                <a:hlinkClick r:id="rId4"/>
              </a:rPr>
              <a:t>https://github.com/fermyon/finicky-whiskers</a:t>
            </a:r>
            <a:endParaRPr lang="en-NZ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NZ" sz="3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NZ" sz="3200" dirty="0"/>
          </a:p>
        </p:txBody>
      </p:sp>
      <p:pic>
        <p:nvPicPr>
          <p:cNvPr id="11266" name="Picture 2" descr="Finicky Whiskers game">
            <a:extLst>
              <a:ext uri="{FF2B5EF4-FFF2-40B4-BE49-F238E27FC236}">
                <a16:creationId xmlns:a16="http://schemas.microsoft.com/office/drawing/2014/main" id="{C8418EA0-F35F-EAC9-A069-00900E15C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7273925" cy="47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4D14A-EF0D-C749-F463-16817294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819765"/>
            <a:ext cx="574437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untrusted guest code =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1060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540-36BF-620D-C520-082C2C67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endParaRPr lang="en-NZ" sz="3600" b="1" dirty="0"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E2FD1A-EFDC-873B-AEE6-D1B6500B760B}"/>
              </a:ext>
            </a:extLst>
          </p:cNvPr>
          <p:cNvSpPr/>
          <p:nvPr/>
        </p:nvSpPr>
        <p:spPr>
          <a:xfrm>
            <a:off x="838200" y="2409825"/>
            <a:ext cx="2733675" cy="14287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DAAD7-7BE0-E702-C99D-F09C042D959B}"/>
              </a:ext>
            </a:extLst>
          </p:cNvPr>
          <p:cNvSpPr txBox="1"/>
          <p:nvPr/>
        </p:nvSpPr>
        <p:spPr>
          <a:xfrm>
            <a:off x="838200" y="4238625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Low density</a:t>
            </a:r>
          </a:p>
          <a:p>
            <a:pPr algn="ctr"/>
            <a:r>
              <a:rPr lang="en-NZ" dirty="0"/>
              <a:t>Minutes to start</a:t>
            </a:r>
          </a:p>
        </p:txBody>
      </p:sp>
    </p:spTree>
    <p:extLst>
      <p:ext uri="{BB962C8B-B14F-4D97-AF65-F5344CB8AC3E}">
        <p14:creationId xmlns:p14="http://schemas.microsoft.com/office/powerpoint/2010/main" val="358783288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data types</a:t>
            </a:r>
          </a:p>
          <a:p>
            <a:pPr marL="0" indent="0" algn="ctr">
              <a:buNone/>
            </a:pPr>
            <a:r>
              <a:rPr lang="en-NZ" sz="3200" dirty="0"/>
              <a:t>i32 | i64</a:t>
            </a:r>
          </a:p>
          <a:p>
            <a:pPr marL="0" indent="0" algn="ctr">
              <a:buNone/>
            </a:pPr>
            <a:r>
              <a:rPr lang="en-NZ" sz="3200" dirty="0"/>
              <a:t>f32 | f64</a:t>
            </a:r>
          </a:p>
        </p:txBody>
      </p:sp>
    </p:spTree>
    <p:extLst>
      <p:ext uri="{BB962C8B-B14F-4D97-AF65-F5344CB8AC3E}">
        <p14:creationId xmlns:p14="http://schemas.microsoft.com/office/powerpoint/2010/main" val="29796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540-36BF-620D-C520-082C2C67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endParaRPr lang="en-NZ" sz="3600" b="1" dirty="0"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E2FD1A-EFDC-873B-AEE6-D1B6500B760B}"/>
              </a:ext>
            </a:extLst>
          </p:cNvPr>
          <p:cNvSpPr/>
          <p:nvPr/>
        </p:nvSpPr>
        <p:spPr>
          <a:xfrm>
            <a:off x="838200" y="2409825"/>
            <a:ext cx="2733675" cy="14287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DAAD7-7BE0-E702-C99D-F09C042D959B}"/>
              </a:ext>
            </a:extLst>
          </p:cNvPr>
          <p:cNvSpPr txBox="1"/>
          <p:nvPr/>
        </p:nvSpPr>
        <p:spPr>
          <a:xfrm>
            <a:off x="838200" y="4238625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Low density</a:t>
            </a:r>
          </a:p>
          <a:p>
            <a:pPr algn="ctr"/>
            <a:r>
              <a:rPr lang="en-NZ" dirty="0"/>
              <a:t>Minutes to 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F11F01-BE71-5D06-6CBC-226CD4EBCA7A}"/>
              </a:ext>
            </a:extLst>
          </p:cNvPr>
          <p:cNvSpPr/>
          <p:nvPr/>
        </p:nvSpPr>
        <p:spPr>
          <a:xfrm>
            <a:off x="4729163" y="2409825"/>
            <a:ext cx="2733675" cy="14287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Containers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AF770-83E4-214D-8CBF-41FD3EA26FA9}"/>
              </a:ext>
            </a:extLst>
          </p:cNvPr>
          <p:cNvSpPr txBox="1"/>
          <p:nvPr/>
        </p:nvSpPr>
        <p:spPr>
          <a:xfrm>
            <a:off x="4876800" y="4238625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Medium density</a:t>
            </a:r>
          </a:p>
          <a:p>
            <a:pPr algn="ctr"/>
            <a:r>
              <a:rPr lang="en-NZ" dirty="0"/>
              <a:t>Seconds to start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908D8B8-DF9E-073E-6FDF-1A8B48E42153}"/>
              </a:ext>
            </a:extLst>
          </p:cNvPr>
          <p:cNvSpPr/>
          <p:nvPr/>
        </p:nvSpPr>
        <p:spPr>
          <a:xfrm>
            <a:off x="3945561" y="2871107"/>
            <a:ext cx="409915" cy="39993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2827180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540-36BF-620D-C520-082C2C67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endParaRPr lang="en-NZ" sz="3600" b="1" dirty="0"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E2FD1A-EFDC-873B-AEE6-D1B6500B760B}"/>
              </a:ext>
            </a:extLst>
          </p:cNvPr>
          <p:cNvSpPr/>
          <p:nvPr/>
        </p:nvSpPr>
        <p:spPr>
          <a:xfrm>
            <a:off x="838200" y="2409825"/>
            <a:ext cx="2733675" cy="14287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DAAD7-7BE0-E702-C99D-F09C042D959B}"/>
              </a:ext>
            </a:extLst>
          </p:cNvPr>
          <p:cNvSpPr txBox="1"/>
          <p:nvPr/>
        </p:nvSpPr>
        <p:spPr>
          <a:xfrm>
            <a:off x="838200" y="4238625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Low density</a:t>
            </a:r>
          </a:p>
          <a:p>
            <a:pPr algn="ctr"/>
            <a:r>
              <a:rPr lang="en-NZ" dirty="0"/>
              <a:t>Minutes to 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F11F01-BE71-5D06-6CBC-226CD4EBCA7A}"/>
              </a:ext>
            </a:extLst>
          </p:cNvPr>
          <p:cNvSpPr/>
          <p:nvPr/>
        </p:nvSpPr>
        <p:spPr>
          <a:xfrm>
            <a:off x="4729163" y="2409825"/>
            <a:ext cx="2733675" cy="14287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Containers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AF770-83E4-214D-8CBF-41FD3EA26FA9}"/>
              </a:ext>
            </a:extLst>
          </p:cNvPr>
          <p:cNvSpPr txBox="1"/>
          <p:nvPr/>
        </p:nvSpPr>
        <p:spPr>
          <a:xfrm>
            <a:off x="4876800" y="4238625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Medium density</a:t>
            </a:r>
          </a:p>
          <a:p>
            <a:pPr algn="ctr"/>
            <a:r>
              <a:rPr lang="en-NZ" dirty="0"/>
              <a:t>Seconds to 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C518A-901A-0CF9-B6CE-1AE5322860FB}"/>
              </a:ext>
            </a:extLst>
          </p:cNvPr>
          <p:cNvSpPr/>
          <p:nvPr/>
        </p:nvSpPr>
        <p:spPr>
          <a:xfrm>
            <a:off x="8620127" y="2409825"/>
            <a:ext cx="2733675" cy="14287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Wasm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44311-3B93-CD7C-6559-A8606C29BA05}"/>
              </a:ext>
            </a:extLst>
          </p:cNvPr>
          <p:cNvSpPr txBox="1"/>
          <p:nvPr/>
        </p:nvSpPr>
        <p:spPr>
          <a:xfrm>
            <a:off x="8620127" y="4238625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High density</a:t>
            </a:r>
          </a:p>
          <a:p>
            <a:pPr algn="ctr"/>
            <a:r>
              <a:rPr lang="en-NZ" dirty="0"/>
              <a:t>Milliseconds to start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AA9245E3-3D8C-978B-D837-4A739DC2D221}"/>
              </a:ext>
            </a:extLst>
          </p:cNvPr>
          <p:cNvSpPr/>
          <p:nvPr/>
        </p:nvSpPr>
        <p:spPr>
          <a:xfrm>
            <a:off x="3945561" y="2871107"/>
            <a:ext cx="409915" cy="39993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3770147-97AB-4EBD-FE3F-E566BF21F806}"/>
              </a:ext>
            </a:extLst>
          </p:cNvPr>
          <p:cNvSpPr/>
          <p:nvPr/>
        </p:nvSpPr>
        <p:spPr>
          <a:xfrm>
            <a:off x="7836525" y="2871107"/>
            <a:ext cx="409915" cy="39993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693141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5362" name="Picture 2" descr="A simple architecture diagram">
            <a:extLst>
              <a:ext uri="{FF2B5EF4-FFF2-40B4-BE49-F238E27FC236}">
                <a16:creationId xmlns:a16="http://schemas.microsoft.com/office/drawing/2014/main" id="{76E9220A-F113-40A0-70C0-3E0FCBC97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"/>
          <a:stretch/>
        </p:blipFill>
        <p:spPr bwMode="auto">
          <a:xfrm>
            <a:off x="838199" y="365124"/>
            <a:ext cx="10515599" cy="55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8F91C-CF6B-3F0E-B19F-B23F15A34879}"/>
              </a:ext>
            </a:extLst>
          </p:cNvPr>
          <p:cNvSpPr txBox="1"/>
          <p:nvPr/>
        </p:nvSpPr>
        <p:spPr>
          <a:xfrm>
            <a:off x="2139043" y="5910940"/>
            <a:ext cx="921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Font typeface="Arial" panose="020B0604020202020204" pitchFamily="34" charset="0"/>
              <a:buNone/>
            </a:pPr>
            <a:r>
              <a:rPr lang="en-NZ" sz="1800" dirty="0">
                <a:hlinkClick r:id="rId3"/>
              </a:rPr>
              <a:t>https://www.fermyon.com/blog/finicky-whiskers-part-3-microservices</a:t>
            </a:r>
            <a:endParaRPr lang="en-NZ" sz="1800" dirty="0"/>
          </a:p>
          <a:p>
            <a:pPr algn="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39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small | simple | safe | standard</a:t>
            </a:r>
          </a:p>
          <a:p>
            <a:pPr marL="0" indent="0" algn="ctr">
              <a:buNone/>
            </a:pPr>
            <a:r>
              <a:rPr lang="en-NZ" sz="3200" dirty="0"/>
              <a:t>makes Wasm a great bet for the browser</a:t>
            </a:r>
          </a:p>
        </p:txBody>
      </p:sp>
    </p:spTree>
    <p:extLst>
      <p:ext uri="{BB962C8B-B14F-4D97-AF65-F5344CB8AC3E}">
        <p14:creationId xmlns:p14="http://schemas.microsoft.com/office/powerpoint/2010/main" val="21471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small | simple | safe | standard</a:t>
            </a:r>
          </a:p>
          <a:p>
            <a:pPr marL="0" indent="0" algn="ctr">
              <a:buNone/>
            </a:pPr>
            <a:r>
              <a:rPr lang="en-NZ" sz="3200" dirty="0"/>
              <a:t>makes Wasm a great bet for the cloud</a:t>
            </a:r>
          </a:p>
        </p:txBody>
      </p:sp>
    </p:spTree>
    <p:extLst>
      <p:ext uri="{BB962C8B-B14F-4D97-AF65-F5344CB8AC3E}">
        <p14:creationId xmlns:p14="http://schemas.microsoft.com/office/powerpoint/2010/main" val="37932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800" b="1" dirty="0">
                <a:latin typeface="+mn-lt"/>
              </a:rPr>
              <a:t>thanks!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DFB7D-5586-5544-0738-559F979A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dirty="0">
                <a:hlinkClick r:id="rId2"/>
              </a:rPr>
              <a:t>https://github.com/itowlson/codecamp23</a:t>
            </a:r>
            <a:endParaRPr lang="en-NZ" sz="3200" dirty="0"/>
          </a:p>
          <a:p>
            <a:pPr marL="0" indent="0" algn="ctr">
              <a:buNone/>
            </a:pPr>
            <a:endParaRPr lang="en-NZ" sz="3200" dirty="0"/>
          </a:p>
          <a:p>
            <a:pPr marL="0" indent="0" algn="ctr">
              <a:buNone/>
            </a:pPr>
            <a:r>
              <a:rPr lang="en-NZ" sz="3200" dirty="0">
                <a:hlinkClick r:id="rId3"/>
              </a:rPr>
              <a:t>https://developer.fermyon.com/spin</a:t>
            </a:r>
            <a:endParaRPr lang="en-NZ" sz="3200" dirty="0"/>
          </a:p>
          <a:p>
            <a:pPr marL="0" indent="0" algn="ctr">
              <a:buNone/>
            </a:pPr>
            <a:r>
              <a:rPr lang="en-NZ" sz="3200" dirty="0">
                <a:hlinkClick r:id="rId4"/>
              </a:rPr>
              <a:t>https://www.finickywhiskers.com</a:t>
            </a:r>
            <a:endParaRPr lang="en-NZ" sz="3200" dirty="0"/>
          </a:p>
          <a:p>
            <a:pPr marL="0" indent="0" algn="ctr">
              <a:buNone/>
            </a:pPr>
            <a:endParaRPr lang="en-NZ" sz="3200" dirty="0"/>
          </a:p>
          <a:p>
            <a:pPr marL="0" indent="0" algn="ctr">
              <a:buNone/>
            </a:pPr>
            <a:r>
              <a:rPr lang="en-NZ" sz="3200" dirty="0"/>
              <a:t>ivan.towlson@fermyon.com | @ppog_penguin@mastodon.nz</a:t>
            </a:r>
          </a:p>
        </p:txBody>
      </p:sp>
    </p:spTree>
    <p:extLst>
      <p:ext uri="{BB962C8B-B14F-4D97-AF65-F5344CB8AC3E}">
        <p14:creationId xmlns:p14="http://schemas.microsoft.com/office/powerpoint/2010/main" val="13223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sections</a:t>
            </a:r>
          </a:p>
          <a:p>
            <a:pPr marL="0" indent="0" algn="ctr">
              <a:buNone/>
            </a:pPr>
            <a:r>
              <a:rPr lang="en-NZ" sz="3200" dirty="0"/>
              <a:t>type</a:t>
            </a:r>
          </a:p>
          <a:p>
            <a:pPr marL="0" indent="0" algn="ctr">
              <a:buNone/>
            </a:pPr>
            <a:r>
              <a:rPr lang="en-NZ" sz="3200" dirty="0" err="1"/>
              <a:t>func</a:t>
            </a:r>
            <a:endParaRPr lang="en-NZ" sz="3200" dirty="0"/>
          </a:p>
          <a:p>
            <a:pPr marL="0" indent="0" algn="ctr">
              <a:buNone/>
            </a:pPr>
            <a:r>
              <a:rPr lang="en-NZ" sz="3200" dirty="0"/>
              <a:t>memory | data | table</a:t>
            </a:r>
          </a:p>
          <a:p>
            <a:pPr marL="0" indent="0" algn="ctr">
              <a:buNone/>
            </a:pPr>
            <a:r>
              <a:rPr lang="en-NZ" sz="3200" dirty="0"/>
              <a:t>import | export</a:t>
            </a:r>
          </a:p>
        </p:txBody>
      </p:sp>
    </p:spTree>
    <p:extLst>
      <p:ext uri="{BB962C8B-B14F-4D97-AF65-F5344CB8AC3E}">
        <p14:creationId xmlns:p14="http://schemas.microsoft.com/office/powerpoint/2010/main" val="40468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instructions</a:t>
            </a:r>
          </a:p>
          <a:p>
            <a:pPr marL="0" indent="0" algn="ctr">
              <a:buNone/>
            </a:pPr>
            <a:r>
              <a:rPr lang="en-NZ" sz="3200" dirty="0" err="1"/>
              <a:t>local.get</a:t>
            </a:r>
            <a:r>
              <a:rPr lang="en-NZ" sz="3200" dirty="0"/>
              <a:t> | </a:t>
            </a:r>
            <a:r>
              <a:rPr lang="en-NZ" sz="3200" dirty="0" err="1"/>
              <a:t>local.set</a:t>
            </a:r>
            <a:r>
              <a:rPr lang="en-NZ" sz="3200" dirty="0"/>
              <a:t> | …</a:t>
            </a:r>
          </a:p>
          <a:p>
            <a:pPr marL="0" indent="0" algn="ctr">
              <a:buNone/>
            </a:pPr>
            <a:r>
              <a:rPr lang="en-NZ" sz="3200" dirty="0"/>
              <a:t>i32.load | i32.store | i64.load | …</a:t>
            </a:r>
          </a:p>
          <a:p>
            <a:pPr marL="0" indent="0" algn="ctr">
              <a:buNone/>
            </a:pPr>
            <a:r>
              <a:rPr lang="en-NZ" sz="3200" dirty="0"/>
              <a:t>i32.add | i32.sub | i32.mul | …</a:t>
            </a:r>
          </a:p>
          <a:p>
            <a:pPr marL="0" indent="0" algn="ctr">
              <a:buNone/>
            </a:pPr>
            <a:r>
              <a:rPr lang="en-NZ" sz="3200" dirty="0"/>
              <a:t>loop | if | call | …</a:t>
            </a:r>
          </a:p>
        </p:txBody>
      </p:sp>
    </p:spTree>
    <p:extLst>
      <p:ext uri="{BB962C8B-B14F-4D97-AF65-F5344CB8AC3E}">
        <p14:creationId xmlns:p14="http://schemas.microsoft.com/office/powerpoint/2010/main" val="6362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standard library</a:t>
            </a:r>
          </a:p>
          <a:p>
            <a:pPr marL="0" indent="0" algn="ctr">
              <a:buNone/>
            </a:pPr>
            <a:r>
              <a:rPr lang="en-NZ" sz="3200" dirty="0"/>
              <a:t>∅</a:t>
            </a:r>
          </a:p>
        </p:txBody>
      </p:sp>
    </p:spTree>
    <p:extLst>
      <p:ext uri="{BB962C8B-B14F-4D97-AF65-F5344CB8AC3E}">
        <p14:creationId xmlns:p14="http://schemas.microsoft.com/office/powerpoint/2010/main" val="20963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hosts and guests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4343400" y="3641268"/>
            <a:ext cx="3448050" cy="147637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625" y="4088943"/>
            <a:ext cx="2190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hosts and guests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4343400" y="3641268"/>
            <a:ext cx="3448050" cy="147637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625" y="4088943"/>
            <a:ext cx="2190750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4CAB-8C20-D7D5-B2D3-427FD4C491C5}"/>
              </a:ext>
            </a:extLst>
          </p:cNvPr>
          <p:cNvSpPr txBox="1"/>
          <p:nvPr/>
        </p:nvSpPr>
        <p:spPr>
          <a:xfrm>
            <a:off x="4702628" y="4379455"/>
            <a:ext cx="1807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(export)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619478-52B0-7C79-FFC1-252CF604B4FD}"/>
              </a:ext>
            </a:extLst>
          </p:cNvPr>
          <p:cNvSpPr/>
          <p:nvPr/>
        </p:nvSpPr>
        <p:spPr>
          <a:xfrm>
            <a:off x="5067979" y="3927021"/>
            <a:ext cx="322489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67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4D9-8567-1CCF-A525-9BE6F6D4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655-4D0C-E271-4D25-DAE0177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200" b="1" dirty="0"/>
              <a:t>hosts and guests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EE23-7D41-A874-12A1-20FC0A7ECD6C}"/>
              </a:ext>
            </a:extLst>
          </p:cNvPr>
          <p:cNvSpPr/>
          <p:nvPr/>
        </p:nvSpPr>
        <p:spPr>
          <a:xfrm>
            <a:off x="4343400" y="3641268"/>
            <a:ext cx="3448050" cy="147637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Graphic 4" descr="Puzzle with solid fill">
            <a:extLst>
              <a:ext uri="{FF2B5EF4-FFF2-40B4-BE49-F238E27FC236}">
                <a16:creationId xmlns:a16="http://schemas.microsoft.com/office/drawing/2014/main" id="{B045537B-EA8C-4F22-4191-1DC01535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625" y="4088943"/>
            <a:ext cx="2190750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4CAB-8C20-D7D5-B2D3-427FD4C491C5}"/>
              </a:ext>
            </a:extLst>
          </p:cNvPr>
          <p:cNvSpPr txBox="1"/>
          <p:nvPr/>
        </p:nvSpPr>
        <p:spPr>
          <a:xfrm>
            <a:off x="6045652" y="4379455"/>
            <a:ext cx="1807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(import)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619478-52B0-7C79-FFC1-252CF604B4FD}"/>
              </a:ext>
            </a:extLst>
          </p:cNvPr>
          <p:cNvSpPr/>
          <p:nvPr/>
        </p:nvSpPr>
        <p:spPr>
          <a:xfrm flipV="1">
            <a:off x="7055982" y="3927021"/>
            <a:ext cx="322489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31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325</Words>
  <Application>Microsoft Office PowerPoint</Application>
  <PresentationFormat>Widescreen</PresentationFormat>
  <Paragraphs>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Cascadia Code</vt:lpstr>
      <vt:lpstr>Office Theme</vt:lpstr>
      <vt:lpstr>Introduction to WebAssembly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WebAssembly</dc:title>
  <dc:creator>Ivan Towlson</dc:creator>
  <cp:lastModifiedBy>Ivan Towlson</cp:lastModifiedBy>
  <cp:revision>2</cp:revision>
  <dcterms:created xsi:type="dcterms:W3CDTF">2023-04-11T22:16:18Z</dcterms:created>
  <dcterms:modified xsi:type="dcterms:W3CDTF">2023-04-12T20:57:59Z</dcterms:modified>
</cp:coreProperties>
</file>