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58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75" r:id="rId15"/>
    <p:sldId id="269" r:id="rId16"/>
    <p:sldId id="270" r:id="rId17"/>
    <p:sldId id="271" r:id="rId18"/>
    <p:sldId id="274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5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15/04/2014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6800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15/04/2014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6530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15/04/2014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998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15/04/2014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3850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15/04/2014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1306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15/04/2014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911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15/04/2014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898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15/04/2014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907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15/04/2014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774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15/04/2014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65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2091-D384-45CF-9E2A-9C8DD433CB74}" type="datetimeFigureOut">
              <a:rPr lang="en-NZ" smtClean="0"/>
              <a:t>15/04/2014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9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E2091-D384-45CF-9E2A-9C8DD433CB74}" type="datetimeFigureOut">
              <a:rPr lang="en-NZ" smtClean="0"/>
              <a:t>15/04/2014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08E59-EE10-4294-A405-1AEC6D4E51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290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greenbutto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roslyn.codeplex.com/wikipage?title=Language%20Feature%20Statu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roslyn.codeplex.com/wikipage?title=Language%20Feature%20Statu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roslyn.codeplex.com/wikipage?title=Language%20Feature%20Status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roslyn.codeplex.com/wikipage?title=Language%20Feature%20Status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roslyn.codeplex.com/wikipage?title=Language%20Feature%20Status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roslyn.codeplex.com/wikipage?title=Language%20Feature%20Status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estia.typepad.com/flatlander" TargetMode="External"/><Relationship Id="rId2" Type="http://schemas.openxmlformats.org/officeDocument/2006/relationships/hyperlink" Target="http://developer.greenbutton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ivan@hestia.cc" TargetMode="External"/><Relationship Id="rId4" Type="http://schemas.openxmlformats.org/officeDocument/2006/relationships/hyperlink" Target="mailto:ivan@greenbutton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The future of C#</a:t>
            </a:r>
            <a:endParaRPr lang="en-NZ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2800" b="1" dirty="0" smtClean="0"/>
              <a:t>Ivan </a:t>
            </a:r>
            <a:r>
              <a:rPr lang="en-NZ" sz="2800" b="1" dirty="0" err="1" smtClean="0"/>
              <a:t>Towlson</a:t>
            </a:r>
            <a:endParaRPr lang="en-NZ" sz="2800" b="1" dirty="0" smtClean="0"/>
          </a:p>
          <a:p>
            <a:r>
              <a:rPr lang="en-NZ" sz="2800" b="1" dirty="0" err="1" smtClean="0"/>
              <a:t>GreenButton</a:t>
            </a:r>
            <a:endParaRPr lang="en-NZ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88024" y="616530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dirty="0" smtClean="0">
                <a:hlinkClick r:id="rId2"/>
              </a:rPr>
              <a:t>developer.greenbutton.com</a:t>
            </a: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95616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What just happened?</a:t>
            </a:r>
            <a:endParaRPr lang="en-NZ" sz="4000" b="1" dirty="0"/>
          </a:p>
        </p:txBody>
      </p:sp>
    </p:spTree>
    <p:extLst>
      <p:ext uri="{BB962C8B-B14F-4D97-AF65-F5344CB8AC3E}">
        <p14:creationId xmlns:p14="http://schemas.microsoft.com/office/powerpoint/2010/main" val="319203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What’s coming in C# 6?</a:t>
            </a:r>
            <a:endParaRPr lang="en-NZ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622802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dirty="0" smtClean="0">
                <a:hlinkClick r:id="rId2"/>
              </a:rPr>
              <a:t>http://roslyn.codeplex.com/wikipage?title=Language%20Feature%20Status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8147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Simplified class implementation</a:t>
            </a:r>
            <a:endParaRPr lang="en-NZ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622802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dirty="0" smtClean="0">
                <a:hlinkClick r:id="rId2"/>
              </a:rPr>
              <a:t>http://roslyn.codeplex.com/wikipage?title=Language%20Feature%20Status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9377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Convenience features</a:t>
            </a:r>
            <a:endParaRPr lang="en-NZ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622802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dirty="0" smtClean="0">
                <a:hlinkClick r:id="rId2"/>
              </a:rPr>
              <a:t>http://roslyn.codeplex.com/wikipage?title=Language%20Feature%20Status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369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Pseudo-dynamic style</a:t>
            </a:r>
            <a:endParaRPr lang="en-NZ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622802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dirty="0" smtClean="0">
                <a:hlinkClick r:id="rId2"/>
              </a:rPr>
              <a:t>http://roslyn.codeplex.com/wikipage?title=Language%20Feature%20Status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5611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Tidying and fixes</a:t>
            </a:r>
            <a:endParaRPr lang="en-NZ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622802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dirty="0" smtClean="0">
                <a:hlinkClick r:id="rId2"/>
              </a:rPr>
              <a:t>http://roslyn.codeplex.com/wikipage?title=Language%20Feature%20Status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9802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Are you going to mention VB?</a:t>
            </a:r>
            <a:endParaRPr lang="en-NZ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622802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dirty="0" smtClean="0">
                <a:hlinkClick r:id="rId2"/>
              </a:rPr>
              <a:t>http://roslyn.codeplex.com/wikipage?title=Language%20Feature%20Status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9976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Roslyn</a:t>
            </a:r>
            <a:endParaRPr lang="en-NZ" sz="4000" b="1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NZ" sz="2000" dirty="0" smtClean="0"/>
              <a:t>also known as the .NET Compiler Platform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180645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…is open</a:t>
            </a:r>
            <a:endParaRPr lang="en-NZ" sz="4000" b="1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NZ" sz="2000" dirty="0" smtClean="0"/>
              <a:t>also known as</a:t>
            </a:r>
          </a:p>
          <a:p>
            <a:r>
              <a:rPr lang="en-NZ" sz="2000" dirty="0" smtClean="0"/>
              <a:t>“Why I didn’t call this talk ‘What’s new in C# 6’”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371027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Thanks!</a:t>
            </a:r>
            <a:endParaRPr lang="en-NZ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2800" b="1" dirty="0" smtClean="0"/>
              <a:t>Ivan </a:t>
            </a:r>
            <a:r>
              <a:rPr lang="en-NZ" sz="2800" b="1" dirty="0" err="1" smtClean="0"/>
              <a:t>Towlson</a:t>
            </a:r>
            <a:endParaRPr lang="en-NZ" sz="2800" b="1" dirty="0" smtClean="0"/>
          </a:p>
          <a:p>
            <a:r>
              <a:rPr lang="en-NZ" sz="2800" b="1" dirty="0" err="1" smtClean="0"/>
              <a:t>GreenButton</a:t>
            </a:r>
            <a:endParaRPr lang="en-NZ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067944" y="5746030"/>
            <a:ext cx="48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dirty="0">
                <a:hlinkClick r:id="rId2"/>
              </a:rPr>
              <a:t>https://github.com/itowlson/future-of-csharp</a:t>
            </a:r>
            <a:r>
              <a:rPr lang="en-NZ" dirty="0" smtClean="0">
                <a:hlinkClick r:id="rId2"/>
              </a:rPr>
              <a:t>/</a:t>
            </a:r>
          </a:p>
          <a:p>
            <a:pPr algn="r"/>
            <a:r>
              <a:rPr lang="en-NZ" dirty="0" smtClean="0">
                <a:hlinkClick r:id="rId2"/>
              </a:rPr>
              <a:t>http</a:t>
            </a:r>
            <a:r>
              <a:rPr lang="en-NZ" dirty="0" smtClean="0">
                <a:hlinkClick r:id="rId2"/>
              </a:rPr>
              <a:t>://developer.greenbutton.com</a:t>
            </a:r>
            <a:endParaRPr lang="en-NZ" dirty="0" smtClean="0"/>
          </a:p>
          <a:p>
            <a:pPr algn="r"/>
            <a:r>
              <a:rPr lang="en-NZ" dirty="0" smtClean="0">
                <a:hlinkClick r:id="rId3"/>
              </a:rPr>
              <a:t>http://hestia.typepad.com/flatlander</a:t>
            </a:r>
            <a:endParaRPr lang="en-NZ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1520" y="6021288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hlinkClick r:id="rId4"/>
              </a:rPr>
              <a:t>ivan@greenbutton.com</a:t>
            </a:r>
            <a:endParaRPr lang="en-NZ" dirty="0" smtClean="0"/>
          </a:p>
          <a:p>
            <a:r>
              <a:rPr lang="en-NZ" dirty="0" smtClean="0">
                <a:hlinkClick r:id="rId5"/>
              </a:rPr>
              <a:t>ivan@hestia.cc</a:t>
            </a: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214745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Z" sz="4000" b="1" dirty="0" smtClean="0"/>
              <a:t>What just happened?</a:t>
            </a:r>
            <a:endParaRPr lang="en-NZ" sz="4000" b="1" dirty="0"/>
          </a:p>
        </p:txBody>
      </p:sp>
    </p:spTree>
    <p:extLst>
      <p:ext uri="{BB962C8B-B14F-4D97-AF65-F5344CB8AC3E}">
        <p14:creationId xmlns:p14="http://schemas.microsoft.com/office/powerpoint/2010/main" val="217535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71437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9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717" t="73948" r="19087" b="9277"/>
          <a:stretch/>
        </p:blipFill>
        <p:spPr bwMode="auto">
          <a:xfrm>
            <a:off x="2627784" y="2974108"/>
            <a:ext cx="3685317" cy="757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04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80220"/>
            <a:ext cx="51149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86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88840"/>
            <a:ext cx="5700713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69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80928"/>
            <a:ext cx="64198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38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44"/>
          <a:stretch/>
        </p:blipFill>
        <p:spPr bwMode="auto">
          <a:xfrm>
            <a:off x="1477817" y="2646360"/>
            <a:ext cx="6439921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70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08"/>
          <a:stretch/>
        </p:blipFill>
        <p:spPr bwMode="auto">
          <a:xfrm>
            <a:off x="2061703" y="1552998"/>
            <a:ext cx="6249922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55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106</Words>
  <Application>Microsoft Office PowerPoint</Application>
  <PresentationFormat>On-screen Show (4:3)</PresentationFormat>
  <Paragraphs>31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The future of C#</vt:lpstr>
      <vt:lpstr>What just happened?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just happened?</vt:lpstr>
      <vt:lpstr>What’s coming in C# 6?</vt:lpstr>
      <vt:lpstr>Simplified class implementation</vt:lpstr>
      <vt:lpstr>Convenience features</vt:lpstr>
      <vt:lpstr>Pseudo-dynamic style</vt:lpstr>
      <vt:lpstr>Tidying and fixes</vt:lpstr>
      <vt:lpstr>Are you going to mention VB?</vt:lpstr>
      <vt:lpstr>Roslyn</vt:lpstr>
      <vt:lpstr>…is open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C#</dc:title>
  <dc:creator>Ivan Towlson</dc:creator>
  <cp:lastModifiedBy>Ivan Towlson</cp:lastModifiedBy>
  <cp:revision>12</cp:revision>
  <dcterms:created xsi:type="dcterms:W3CDTF">2014-04-13T23:40:58Z</dcterms:created>
  <dcterms:modified xsi:type="dcterms:W3CDTF">2014-04-15T00:59:33Z</dcterms:modified>
</cp:coreProperties>
</file>