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800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53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998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85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30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9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907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7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5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29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greenbutto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estia.typepad.com/flatlander" TargetMode="External"/><Relationship Id="rId2" Type="http://schemas.openxmlformats.org/officeDocument/2006/relationships/hyperlink" Target="http://developer.greenbutton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van@hestia.cc" TargetMode="External"/><Relationship Id="rId4" Type="http://schemas.openxmlformats.org/officeDocument/2006/relationships/hyperlink" Target="mailto:ivan@greenbutton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The future of C#</a:t>
            </a:r>
            <a:endParaRPr lang="en-NZ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 smtClean="0"/>
              <a:t>Ivan </a:t>
            </a:r>
            <a:r>
              <a:rPr lang="en-NZ" sz="2800" b="1" dirty="0" err="1" smtClean="0"/>
              <a:t>Towlson</a:t>
            </a:r>
            <a:endParaRPr lang="en-NZ" sz="2800" b="1" dirty="0" smtClean="0"/>
          </a:p>
          <a:p>
            <a:r>
              <a:rPr lang="en-NZ" sz="2800" b="1" dirty="0" err="1" smtClean="0"/>
              <a:t>GreenButton</a:t>
            </a:r>
            <a:endParaRPr lang="en-NZ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61653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developer.greenbutton.com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9561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What just happened?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31920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What’s coming in C# 6?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814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Simplified class implementation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37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Convenience features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6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Tidying and fixes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80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Are you going to mention VB?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976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Roslyn</a:t>
            </a:r>
            <a:endParaRPr lang="en-NZ" sz="40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also known as the .NET Compiler Platform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8064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…is open</a:t>
            </a:r>
            <a:endParaRPr lang="en-NZ" sz="40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also known as</a:t>
            </a:r>
          </a:p>
          <a:p>
            <a:r>
              <a:rPr lang="en-NZ" sz="2000" dirty="0" smtClean="0"/>
              <a:t>“Why I didn’t call this talk ‘What’s new in C# 6’”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7102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Thanks!</a:t>
            </a:r>
            <a:endParaRPr lang="en-NZ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 smtClean="0"/>
              <a:t>Ivan </a:t>
            </a:r>
            <a:r>
              <a:rPr lang="en-NZ" sz="2800" b="1" dirty="0" err="1" smtClean="0"/>
              <a:t>Towlson</a:t>
            </a:r>
            <a:endParaRPr lang="en-NZ" sz="2800" b="1" dirty="0" smtClean="0"/>
          </a:p>
          <a:p>
            <a:r>
              <a:rPr lang="en-NZ" sz="2800" b="1" dirty="0" err="1" smtClean="0"/>
              <a:t>GreenButton</a:t>
            </a:r>
            <a:endParaRPr lang="en-NZ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574603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>
                <a:hlinkClick r:id="rId2"/>
              </a:rPr>
              <a:t>https://github.com/itowlson/future-of-csharp</a:t>
            </a:r>
            <a:r>
              <a:rPr lang="en-NZ" dirty="0" smtClean="0">
                <a:hlinkClick r:id="rId2"/>
              </a:rPr>
              <a:t>/</a:t>
            </a:r>
          </a:p>
          <a:p>
            <a:pPr algn="r"/>
            <a:r>
              <a:rPr lang="en-NZ" dirty="0" smtClean="0">
                <a:hlinkClick r:id="rId2"/>
              </a:rPr>
              <a:t>http://developer.greenbutton.com</a:t>
            </a:r>
            <a:endParaRPr lang="en-NZ" dirty="0" smtClean="0"/>
          </a:p>
          <a:p>
            <a:pPr algn="r"/>
            <a:r>
              <a:rPr lang="en-NZ" dirty="0" smtClean="0">
                <a:hlinkClick r:id="rId3"/>
              </a:rPr>
              <a:t>http://hestia.typepad.com/flatlander</a:t>
            </a:r>
            <a:endParaRPr lang="en-NZ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60212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hlinkClick r:id="rId4"/>
              </a:rPr>
              <a:t>ivan@greenbutton.com</a:t>
            </a:r>
            <a:endParaRPr lang="en-NZ" dirty="0" smtClean="0"/>
          </a:p>
          <a:p>
            <a:r>
              <a:rPr lang="en-NZ" dirty="0" smtClean="0">
                <a:hlinkClick r:id="rId5"/>
              </a:rPr>
              <a:t>ivan@hestia.cc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1474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What just happened?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21753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143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9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717" t="73948" r="19087" b="9277"/>
          <a:stretch/>
        </p:blipFill>
        <p:spPr bwMode="auto">
          <a:xfrm>
            <a:off x="2627784" y="2974108"/>
            <a:ext cx="3685317" cy="75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0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0220"/>
            <a:ext cx="51149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86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5700713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4198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3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4"/>
          <a:stretch/>
        </p:blipFill>
        <p:spPr bwMode="auto">
          <a:xfrm>
            <a:off x="1477817" y="2646360"/>
            <a:ext cx="6439921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/>
        </p:blipFill>
        <p:spPr bwMode="auto">
          <a:xfrm>
            <a:off x="2061703" y="1552998"/>
            <a:ext cx="6249922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5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101</Words>
  <Application>Microsoft Office PowerPoint</Application>
  <PresentationFormat>On-screen Show (4:3)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The future of C#</vt:lpstr>
      <vt:lpstr>What just happened?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just happened?</vt:lpstr>
      <vt:lpstr>What’s coming in C# 6?</vt:lpstr>
      <vt:lpstr>Simplified class implementation</vt:lpstr>
      <vt:lpstr>Convenience features</vt:lpstr>
      <vt:lpstr>Tidying and fixes</vt:lpstr>
      <vt:lpstr>Are you going to mention VB?</vt:lpstr>
      <vt:lpstr>Roslyn</vt:lpstr>
      <vt:lpstr>…is open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C#</dc:title>
  <dc:creator>Ivan Towlson</dc:creator>
  <cp:lastModifiedBy>Ivan Towlson</cp:lastModifiedBy>
  <cp:revision>14</cp:revision>
  <dcterms:created xsi:type="dcterms:W3CDTF">2014-04-13T23:40:58Z</dcterms:created>
  <dcterms:modified xsi:type="dcterms:W3CDTF">2014-06-09T23:53:43Z</dcterms:modified>
</cp:coreProperties>
</file>