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5" r:id="rId5"/>
    <p:sldId id="258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75" r:id="rId15"/>
    <p:sldId id="269" r:id="rId16"/>
    <p:sldId id="270" r:id="rId17"/>
    <p:sldId id="271" r:id="rId18"/>
    <p:sldId id="274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57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2091-D384-45CF-9E2A-9C8DD433CB74}" type="datetimeFigureOut">
              <a:rPr lang="en-NZ" smtClean="0"/>
              <a:t>14/04/2014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8E59-EE10-4294-A405-1AEC6D4E51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68002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2091-D384-45CF-9E2A-9C8DD433CB74}" type="datetimeFigureOut">
              <a:rPr lang="en-NZ" smtClean="0"/>
              <a:t>14/04/2014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8E59-EE10-4294-A405-1AEC6D4E51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6530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2091-D384-45CF-9E2A-9C8DD433CB74}" type="datetimeFigureOut">
              <a:rPr lang="en-NZ" smtClean="0"/>
              <a:t>14/04/2014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8E59-EE10-4294-A405-1AEC6D4E51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5998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2091-D384-45CF-9E2A-9C8DD433CB74}" type="datetimeFigureOut">
              <a:rPr lang="en-NZ" smtClean="0"/>
              <a:t>14/04/2014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8E59-EE10-4294-A405-1AEC6D4E51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3850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2091-D384-45CF-9E2A-9C8DD433CB74}" type="datetimeFigureOut">
              <a:rPr lang="en-NZ" smtClean="0"/>
              <a:t>14/04/2014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8E59-EE10-4294-A405-1AEC6D4E51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1306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2091-D384-45CF-9E2A-9C8DD433CB74}" type="datetimeFigureOut">
              <a:rPr lang="en-NZ" smtClean="0"/>
              <a:t>14/04/2014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8E59-EE10-4294-A405-1AEC6D4E51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2911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2091-D384-45CF-9E2A-9C8DD433CB74}" type="datetimeFigureOut">
              <a:rPr lang="en-NZ" smtClean="0"/>
              <a:t>14/04/2014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8E59-EE10-4294-A405-1AEC6D4E51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58989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2091-D384-45CF-9E2A-9C8DD433CB74}" type="datetimeFigureOut">
              <a:rPr lang="en-NZ" smtClean="0"/>
              <a:t>14/04/2014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8E59-EE10-4294-A405-1AEC6D4E51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89070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2091-D384-45CF-9E2A-9C8DD433CB74}" type="datetimeFigureOut">
              <a:rPr lang="en-NZ" smtClean="0"/>
              <a:t>14/04/2014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8E59-EE10-4294-A405-1AEC6D4E51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7774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2091-D384-45CF-9E2A-9C8DD433CB74}" type="datetimeFigureOut">
              <a:rPr lang="en-NZ" smtClean="0"/>
              <a:t>14/04/2014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8E59-EE10-4294-A405-1AEC6D4E51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8654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2091-D384-45CF-9E2A-9C8DD433CB74}" type="datetimeFigureOut">
              <a:rPr lang="en-NZ" smtClean="0"/>
              <a:t>14/04/2014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8E59-EE10-4294-A405-1AEC6D4E51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99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E2091-D384-45CF-9E2A-9C8DD433CB74}" type="datetimeFigureOut">
              <a:rPr lang="en-NZ" smtClean="0"/>
              <a:t>14/04/2014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08E59-EE10-4294-A405-1AEC6D4E51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12909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greenbutto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roslyn.codeplex.com/wikipage?title=Language%20Feature%20Status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roslyn.codeplex.com/wikipage?title=Language%20Feature%20Status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roslyn.codeplex.com/wikipage?title=Language%20Feature%20Status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roslyn.codeplex.com/wikipage?title=Language%20Feature%20Status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roslyn.codeplex.com/wikipage?title=Language%20Feature%20Status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roslyn.codeplex.com/wikipage?title=Language%20Feature%20Status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hestia.typepad.com/flatlander" TargetMode="External"/><Relationship Id="rId2" Type="http://schemas.openxmlformats.org/officeDocument/2006/relationships/hyperlink" Target="http://developer.greenbutton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ivan@hestia.cc" TargetMode="External"/><Relationship Id="rId4" Type="http://schemas.openxmlformats.org/officeDocument/2006/relationships/hyperlink" Target="mailto:ivan@greenbutton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Z" sz="4000" b="1" dirty="0" smtClean="0"/>
              <a:t>The future of C#</a:t>
            </a:r>
            <a:endParaRPr lang="en-NZ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NZ" sz="2800" b="1" dirty="0" smtClean="0"/>
              <a:t>Ivan </a:t>
            </a:r>
            <a:r>
              <a:rPr lang="en-NZ" sz="2800" b="1" dirty="0" err="1" smtClean="0"/>
              <a:t>Towlson</a:t>
            </a:r>
            <a:endParaRPr lang="en-NZ" sz="2800" b="1" dirty="0" smtClean="0"/>
          </a:p>
          <a:p>
            <a:r>
              <a:rPr lang="en-NZ" sz="2800" b="1" dirty="0" err="1" smtClean="0"/>
              <a:t>GreenButton</a:t>
            </a:r>
            <a:endParaRPr lang="en-NZ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788024" y="6165304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dirty="0" smtClean="0">
                <a:hlinkClick r:id="rId2"/>
              </a:rPr>
              <a:t>developer.greenbutton.com</a:t>
            </a:r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val="95616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Z" sz="4000" b="1" dirty="0" smtClean="0"/>
              <a:t>What just happened?</a:t>
            </a:r>
            <a:endParaRPr lang="en-NZ" sz="4000" b="1" dirty="0"/>
          </a:p>
        </p:txBody>
      </p:sp>
    </p:spTree>
    <p:extLst>
      <p:ext uri="{BB962C8B-B14F-4D97-AF65-F5344CB8AC3E}">
        <p14:creationId xmlns:p14="http://schemas.microsoft.com/office/powerpoint/2010/main" val="3192033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Z" sz="4000" b="1" dirty="0" smtClean="0"/>
              <a:t>What’s coming in C# 6?</a:t>
            </a:r>
            <a:endParaRPr lang="en-NZ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15616" y="6228020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dirty="0" smtClean="0">
                <a:hlinkClick r:id="rId2"/>
              </a:rPr>
              <a:t>http://roslyn.codeplex.com/wikipage?title=Language%20Feature%20Status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81472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Z" sz="4000" b="1" dirty="0" smtClean="0"/>
              <a:t>Simplified class implementation</a:t>
            </a:r>
            <a:endParaRPr lang="en-NZ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15616" y="6228020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dirty="0" smtClean="0">
                <a:hlinkClick r:id="rId2"/>
              </a:rPr>
              <a:t>http://roslyn.codeplex.com/wikipage?title=Language%20Feature%20Status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93771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Z" sz="4000" b="1" dirty="0" smtClean="0"/>
              <a:t>Convenience features</a:t>
            </a:r>
            <a:endParaRPr lang="en-NZ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15616" y="6228020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dirty="0" smtClean="0">
                <a:hlinkClick r:id="rId2"/>
              </a:rPr>
              <a:t>http://roslyn.codeplex.com/wikipage?title=Language%20Feature%20Status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3697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Z" sz="4000" b="1" dirty="0" smtClean="0"/>
              <a:t>Pseudo-dynamic style</a:t>
            </a:r>
            <a:endParaRPr lang="en-NZ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15616" y="6228020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dirty="0" smtClean="0">
                <a:hlinkClick r:id="rId2"/>
              </a:rPr>
              <a:t>http://roslyn.codeplex.com/wikipage?title=Language%20Feature%20Status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56115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Z" sz="4000" b="1" dirty="0" smtClean="0"/>
              <a:t>Tidying and fixes</a:t>
            </a:r>
            <a:endParaRPr lang="en-NZ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15616" y="6228020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dirty="0" smtClean="0">
                <a:hlinkClick r:id="rId2"/>
              </a:rPr>
              <a:t>http://roslyn.codeplex.com/wikipage?title=Language%20Feature%20Status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98021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Z" sz="4000" b="1" dirty="0" smtClean="0"/>
              <a:t>Are you going to mention VB?</a:t>
            </a:r>
            <a:endParaRPr lang="en-NZ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15616" y="6228020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dirty="0" smtClean="0">
                <a:hlinkClick r:id="rId2"/>
              </a:rPr>
              <a:t>http://roslyn.codeplex.com/wikipage?title=Language%20Feature%20Status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99761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Z" sz="4000" b="1" dirty="0" smtClean="0"/>
              <a:t>Roslyn</a:t>
            </a:r>
            <a:endParaRPr lang="en-NZ" sz="4000" b="1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r>
              <a:rPr lang="en-NZ" sz="2000" dirty="0" smtClean="0"/>
              <a:t>also known as the .NET Compiler Platform</a:t>
            </a:r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1806456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Z" sz="4000" b="1" dirty="0" smtClean="0"/>
              <a:t>…is open</a:t>
            </a:r>
            <a:endParaRPr lang="en-NZ" sz="4000" b="1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r>
              <a:rPr lang="en-NZ" sz="2000" dirty="0" smtClean="0"/>
              <a:t>also known as</a:t>
            </a:r>
          </a:p>
          <a:p>
            <a:r>
              <a:rPr lang="en-NZ" sz="2000" dirty="0" smtClean="0"/>
              <a:t>“Why I didn’t call this talk ‘What’s new in C# 6’”</a:t>
            </a:r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3710276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Z" sz="4000" b="1" dirty="0" smtClean="0"/>
              <a:t>Thanks!</a:t>
            </a:r>
            <a:endParaRPr lang="en-NZ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NZ" sz="2800" b="1" dirty="0" smtClean="0"/>
              <a:t>Ivan </a:t>
            </a:r>
            <a:r>
              <a:rPr lang="en-NZ" sz="2800" b="1" dirty="0" err="1" smtClean="0"/>
              <a:t>Towlson</a:t>
            </a:r>
            <a:endParaRPr lang="en-NZ" sz="2800" b="1" dirty="0" smtClean="0"/>
          </a:p>
          <a:p>
            <a:r>
              <a:rPr lang="en-NZ" sz="2800" b="1" dirty="0" err="1" smtClean="0"/>
              <a:t>GreenButton</a:t>
            </a:r>
            <a:endParaRPr lang="en-NZ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788024" y="6021288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dirty="0" smtClean="0">
                <a:hlinkClick r:id="rId2"/>
              </a:rPr>
              <a:t>http://developer.greenbutton.com</a:t>
            </a:r>
            <a:endParaRPr lang="en-NZ" dirty="0" smtClean="0"/>
          </a:p>
          <a:p>
            <a:pPr algn="r"/>
            <a:r>
              <a:rPr lang="en-NZ" dirty="0" smtClean="0">
                <a:hlinkClick r:id="rId3"/>
              </a:rPr>
              <a:t>http://hestia.typepad.com/flatlander</a:t>
            </a:r>
            <a:endParaRPr lang="en-NZ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51520" y="6021288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hlinkClick r:id="rId4"/>
              </a:rPr>
              <a:t>ivan@greenbutton.com</a:t>
            </a:r>
            <a:endParaRPr lang="en-NZ" dirty="0" smtClean="0"/>
          </a:p>
          <a:p>
            <a:r>
              <a:rPr lang="en-NZ" dirty="0" smtClean="0">
                <a:hlinkClick r:id="rId5"/>
              </a:rPr>
              <a:t>ivan@hestia.cc</a:t>
            </a:r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val="214745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Z" sz="4000" b="1" dirty="0" smtClean="0"/>
              <a:t>What just happened?</a:t>
            </a:r>
            <a:endParaRPr lang="en-NZ" sz="4000" b="1" dirty="0"/>
          </a:p>
        </p:txBody>
      </p:sp>
    </p:spTree>
    <p:extLst>
      <p:ext uri="{BB962C8B-B14F-4D97-AF65-F5344CB8AC3E}">
        <p14:creationId xmlns:p14="http://schemas.microsoft.com/office/powerpoint/2010/main" val="2175358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76872"/>
            <a:ext cx="714375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0924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3717" t="73948" r="19087" b="9277"/>
          <a:stretch/>
        </p:blipFill>
        <p:spPr bwMode="auto">
          <a:xfrm>
            <a:off x="2627784" y="2974108"/>
            <a:ext cx="3685317" cy="757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4041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880220"/>
            <a:ext cx="5114925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5864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988840"/>
            <a:ext cx="5700713" cy="152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9691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780928"/>
            <a:ext cx="641985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2387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44"/>
          <a:stretch/>
        </p:blipFill>
        <p:spPr bwMode="auto">
          <a:xfrm>
            <a:off x="1477817" y="2646360"/>
            <a:ext cx="6439921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2705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08"/>
          <a:stretch/>
        </p:blipFill>
        <p:spPr bwMode="auto">
          <a:xfrm>
            <a:off x="2061703" y="1552998"/>
            <a:ext cx="6249922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4552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1513</TotalTime>
  <Words>102</Words>
  <Application>Microsoft Office PowerPoint</Application>
  <PresentationFormat>On-screen Show (4:3)</PresentationFormat>
  <Paragraphs>30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The future of C#</vt:lpstr>
      <vt:lpstr>What just happened?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just happened?</vt:lpstr>
      <vt:lpstr>What’s coming in C# 6?</vt:lpstr>
      <vt:lpstr>Simplified class implementation</vt:lpstr>
      <vt:lpstr>Convenience features</vt:lpstr>
      <vt:lpstr>Pseudo-dynamic style</vt:lpstr>
      <vt:lpstr>Tidying and fixes</vt:lpstr>
      <vt:lpstr>Are you going to mention VB?</vt:lpstr>
      <vt:lpstr>Roslyn</vt:lpstr>
      <vt:lpstr>…is open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future of C#</dc:title>
  <dc:creator>Ivan Towlson</dc:creator>
  <cp:lastModifiedBy>Ivan Towlson</cp:lastModifiedBy>
  <cp:revision>11</cp:revision>
  <dcterms:created xsi:type="dcterms:W3CDTF">2014-04-13T23:40:58Z</dcterms:created>
  <dcterms:modified xsi:type="dcterms:W3CDTF">2014-04-15T00:54:07Z</dcterms:modified>
</cp:coreProperties>
</file>