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6" r:id="rId7"/>
    <p:sldId id="260" r:id="rId8"/>
    <p:sldId id="261" r:id="rId9"/>
    <p:sldId id="270" r:id="rId10"/>
    <p:sldId id="263" r:id="rId11"/>
    <p:sldId id="264" r:id="rId12"/>
    <p:sldId id="268" r:id="rId13"/>
    <p:sldId id="271" r:id="rId14"/>
    <p:sldId id="273" r:id="rId15"/>
    <p:sldId id="272" r:id="rId16"/>
    <p:sldId id="274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>
      <p:cViewPr>
        <p:scale>
          <a:sx n="69" d="100"/>
          <a:sy n="69" d="100"/>
        </p:scale>
        <p:origin x="6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12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3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1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2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55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8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20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1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7B95-4991-452A-9FB6-34F1585507C4}" type="datetimeFigureOut">
              <a:rPr lang="en-NZ" smtClean="0"/>
              <a:t>7/04/2016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97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1777"/>
            <a:ext cx="9144000" cy="1655762"/>
          </a:xfrm>
        </p:spPr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90" y="-366421"/>
            <a:ext cx="12626686" cy="10025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9261" y="6359241"/>
            <a:ext cx="123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Berkeley Breathed, “Outland: His Kisses Are Dreamy”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http://www.goodreads.com/book/show/133032.His_Kisses_Are_Dreamy_But_Those_Hairballs_Down_My_Cleavage_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75782"/>
            <a:ext cx="11665528" cy="167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PRIMITIVE</a:t>
            </a:r>
          </a:p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OBSESSION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4872079"/>
            <a:ext cx="11665528" cy="10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YOU CAN BEAT IT</a:t>
            </a:r>
          </a:p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 HELP FROM TV’S*** “DR* PHIL****”</a:t>
            </a:r>
            <a:endParaRPr lang="en-US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6" y="5839707"/>
            <a:ext cx="6345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 Not actually a medical doctor**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 Not actually any kind of doctor at all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 Not actually on TV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**** Not actually named Phil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0909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Encapsulate the representation</a:t>
            </a:r>
          </a:p>
          <a:p>
            <a:pPr marL="0" indent="0" algn="ctr">
              <a:buNone/>
            </a:pPr>
            <a:r>
              <a:rPr lang="en-NZ" sz="4000" dirty="0"/>
              <a:t>Surface the behaviour</a:t>
            </a:r>
          </a:p>
          <a:p>
            <a:pPr marL="0" indent="0" algn="ctr">
              <a:buNone/>
            </a:pPr>
            <a:r>
              <a:rPr lang="en-NZ" sz="4000" dirty="0"/>
              <a:t>Object orientation 101</a:t>
            </a:r>
          </a:p>
        </p:txBody>
      </p:sp>
    </p:spTree>
    <p:extLst>
      <p:ext uri="{BB962C8B-B14F-4D97-AF65-F5344CB8AC3E}">
        <p14:creationId xmlns:p14="http://schemas.microsoft.com/office/powerpoint/2010/main" val="331500940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When are two values equal?</a:t>
            </a:r>
          </a:p>
          <a:p>
            <a:pPr marL="0" indent="0" algn="ctr">
              <a:buNone/>
            </a:pPr>
            <a:r>
              <a:rPr lang="en-NZ" sz="4000" dirty="0"/>
              <a:t>Does it have ordering?</a:t>
            </a:r>
          </a:p>
          <a:p>
            <a:pPr marL="0" indent="0" algn="ctr">
              <a:buNone/>
            </a:pPr>
            <a:r>
              <a:rPr lang="en-NZ" sz="4000" dirty="0"/>
              <a:t>Does it have arithmetic operations?</a:t>
            </a:r>
          </a:p>
          <a:p>
            <a:pPr marL="0" indent="0" algn="ctr">
              <a:buNone/>
            </a:pPr>
            <a:r>
              <a:rPr lang="en-NZ" sz="4000" dirty="0"/>
              <a:t>Does it have custom operations?</a:t>
            </a:r>
          </a:p>
          <a:p>
            <a:pPr marL="0" indent="0" algn="ctr">
              <a:buNone/>
            </a:pPr>
            <a:r>
              <a:rPr lang="en-NZ" sz="4000" dirty="0"/>
              <a:t>How is it consumed/displayed?</a:t>
            </a:r>
          </a:p>
        </p:txBody>
      </p:sp>
    </p:spTree>
    <p:extLst>
      <p:ext uri="{BB962C8B-B14F-4D97-AF65-F5344CB8AC3E}">
        <p14:creationId xmlns:p14="http://schemas.microsoft.com/office/powerpoint/2010/main" val="429409774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If you have to </a:t>
            </a:r>
            <a:r>
              <a:rPr lang="en-NZ" sz="4000" i="1" dirty="0"/>
              <a:t>write</a:t>
            </a:r>
            <a:r>
              <a:rPr lang="en-NZ" sz="4000" dirty="0"/>
              <a:t> it,</a:t>
            </a:r>
          </a:p>
          <a:p>
            <a:pPr marL="0" indent="0" algn="ctr">
              <a:buNone/>
            </a:pPr>
            <a:r>
              <a:rPr lang="en-NZ" sz="4000" dirty="0"/>
              <a:t>you have to </a:t>
            </a:r>
            <a:r>
              <a:rPr lang="en-NZ" sz="4000" i="1" dirty="0"/>
              <a:t>think</a:t>
            </a:r>
            <a:r>
              <a:rPr lang="en-NZ" sz="4000" dirty="0"/>
              <a:t> about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conditions apply</a:t>
            </a:r>
          </a:p>
        </p:txBody>
      </p:sp>
    </p:spTree>
    <p:extLst>
      <p:ext uri="{BB962C8B-B14F-4D97-AF65-F5344CB8AC3E}">
        <p14:creationId xmlns:p14="http://schemas.microsoft.com/office/powerpoint/2010/main" val="34597637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value types</a:t>
            </a:r>
          </a:p>
          <a:p>
            <a:pPr marL="0" indent="0" algn="ctr">
              <a:buNone/>
            </a:pPr>
            <a:r>
              <a:rPr lang="en-NZ" sz="4000" dirty="0"/>
              <a:t>Almost always immutable</a:t>
            </a:r>
          </a:p>
        </p:txBody>
      </p:sp>
    </p:spTree>
    <p:extLst>
      <p:ext uri="{BB962C8B-B14F-4D97-AF65-F5344CB8AC3E}">
        <p14:creationId xmlns:p14="http://schemas.microsoft.com/office/powerpoint/2010/main" val="265712861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support equality</a:t>
            </a:r>
          </a:p>
          <a:p>
            <a:pPr marL="0" indent="0" algn="ctr">
              <a:buNone/>
            </a:pPr>
            <a:r>
              <a:rPr lang="en-NZ" sz="4000" dirty="0"/>
              <a:t>Limited subset of other operations</a:t>
            </a:r>
          </a:p>
          <a:p>
            <a:pPr marL="0" indent="0" algn="ctr">
              <a:buNone/>
            </a:pPr>
            <a:r>
              <a:rPr lang="en-NZ" sz="4000" dirty="0"/>
              <a:t>Useful to </a:t>
            </a:r>
            <a:r>
              <a:rPr lang="en-NZ" sz="4000" dirty="0" err="1"/>
              <a:t>stringise</a:t>
            </a:r>
            <a:r>
              <a:rPr lang="en-NZ" sz="4000" dirty="0"/>
              <a:t>/debugger-display helpfully</a:t>
            </a:r>
          </a:p>
        </p:txBody>
      </p:sp>
    </p:spTree>
    <p:extLst>
      <p:ext uri="{BB962C8B-B14F-4D97-AF65-F5344CB8AC3E}">
        <p14:creationId xmlns:p14="http://schemas.microsoft.com/office/powerpoint/2010/main" val="286593738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Delegate most operations to inner value…</a:t>
            </a:r>
          </a:p>
          <a:p>
            <a:pPr marL="0" indent="0" algn="ctr">
              <a:buNone/>
            </a:pPr>
            <a:r>
              <a:rPr lang="en-NZ" sz="4000" dirty="0"/>
              <a:t>except for types</a:t>
            </a:r>
          </a:p>
        </p:txBody>
      </p:sp>
    </p:spTree>
    <p:extLst>
      <p:ext uri="{BB962C8B-B14F-4D97-AF65-F5344CB8AC3E}">
        <p14:creationId xmlns:p14="http://schemas.microsoft.com/office/powerpoint/2010/main" val="419319174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Usually have a forgetter for eventual interop</a:t>
            </a:r>
          </a:p>
        </p:txBody>
      </p:sp>
    </p:spTree>
    <p:extLst>
      <p:ext uri="{BB962C8B-B14F-4D97-AF65-F5344CB8AC3E}">
        <p14:creationId xmlns:p14="http://schemas.microsoft.com/office/powerpoint/2010/main" val="30106622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544" y="4521141"/>
            <a:ext cx="10453255" cy="145709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Are YOU tormented by 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PHIL* HAS THE CURE</a:t>
            </a:r>
          </a:p>
          <a:p>
            <a:pPr marL="0" indent="0" algn="ctr">
              <a:buNone/>
            </a:pPr>
            <a:endParaRPr lang="en-NZ" sz="4000" dirty="0"/>
          </a:p>
          <a:p>
            <a:pPr marL="0" indent="0" algn="ctr">
              <a:buNone/>
            </a:pP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10mg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StrongTypes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® BP, morning and afternoon</a:t>
            </a:r>
          </a:p>
          <a:p>
            <a:pPr marL="0" indent="0" algn="ctr">
              <a:buNone/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ADMINISTERED BY HAND OR BY ROSLYN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Still not a real doctor.  Still not named Phil.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81" y="6165278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pain persists, consult a F# developer</a:t>
            </a:r>
          </a:p>
        </p:txBody>
      </p:sp>
    </p:spTree>
    <p:extLst>
      <p:ext uri="{BB962C8B-B14F-4D97-AF65-F5344CB8AC3E}">
        <p14:creationId xmlns:p14="http://schemas.microsoft.com/office/powerpoint/2010/main" val="383220687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94179"/>
            <a:ext cx="8534400" cy="2615141"/>
          </a:xfrm>
        </p:spPr>
        <p:txBody>
          <a:bodyPr>
            <a:normAutofit/>
          </a:bodyPr>
          <a:lstStyle/>
          <a:p>
            <a:r>
              <a:rPr lang="en-NZ" sz="3733" b="1" dirty="0"/>
              <a:t>Ivan Towlson</a:t>
            </a:r>
          </a:p>
          <a:p>
            <a:r>
              <a:rPr lang="en-NZ" sz="2533" dirty="0"/>
              <a:t>ivan@hestia.cc | itowlson@microsoft.com</a:t>
            </a:r>
          </a:p>
          <a:p>
            <a:r>
              <a:rPr lang="en-NZ" sz="2533" dirty="0"/>
              <a:t>@</a:t>
            </a:r>
            <a:r>
              <a:rPr lang="en-NZ" sz="2533" dirty="0" err="1"/>
              <a:t>ppog_penguin</a:t>
            </a:r>
            <a:r>
              <a:rPr lang="en-NZ" sz="2533" dirty="0"/>
              <a:t> | http://hestia.typepad.com</a:t>
            </a:r>
          </a:p>
          <a:p>
            <a:endParaRPr lang="en-NZ" sz="2533" dirty="0"/>
          </a:p>
          <a:p>
            <a:r>
              <a:rPr lang="en-NZ" sz="2533" dirty="0"/>
              <a:t>github.com/</a:t>
            </a:r>
            <a:r>
              <a:rPr lang="en-NZ" sz="2533" dirty="0" err="1"/>
              <a:t>itowlson</a:t>
            </a:r>
            <a:r>
              <a:rPr lang="en-NZ" sz="2533" dirty="0"/>
              <a:t>/primitive-obsession</a:t>
            </a:r>
          </a:p>
          <a:p>
            <a:endParaRPr lang="en-NZ" sz="2533" dirty="0"/>
          </a:p>
        </p:txBody>
      </p:sp>
    </p:spTree>
    <p:extLst>
      <p:ext uri="{BB962C8B-B14F-4D97-AF65-F5344CB8AC3E}">
        <p14:creationId xmlns:p14="http://schemas.microsoft.com/office/powerpoint/2010/main" val="30379649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</p:txBody>
      </p:sp>
    </p:spTree>
    <p:extLst>
      <p:ext uri="{BB962C8B-B14F-4D97-AF65-F5344CB8AC3E}">
        <p14:creationId xmlns:p14="http://schemas.microsoft.com/office/powerpoint/2010/main" val="78989684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The habit of using ‘primitive’ types where</a:t>
            </a:r>
          </a:p>
          <a:p>
            <a:pPr marL="0" indent="0" algn="ctr">
              <a:buNone/>
            </a:pPr>
            <a:r>
              <a:rPr lang="en-NZ" sz="4000" dirty="0"/>
              <a:t>more refined types would</a:t>
            </a:r>
          </a:p>
          <a:p>
            <a:pPr marL="0" indent="0" algn="ctr">
              <a:buNone/>
            </a:pPr>
            <a:r>
              <a:rPr lang="en-NZ" sz="4000" dirty="0"/>
              <a:t>provide additional safety or</a:t>
            </a:r>
          </a:p>
          <a:p>
            <a:pPr marL="0" indent="0" algn="ctr">
              <a:buNone/>
            </a:pPr>
            <a:r>
              <a:rPr lang="en-NZ" sz="4000" dirty="0"/>
              <a:t>convey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47348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Symptoms:</a:t>
            </a:r>
          </a:p>
          <a:p>
            <a:pPr marL="0" indent="0" algn="ctr">
              <a:buNone/>
            </a:pPr>
            <a:r>
              <a:rPr lang="en-NZ" sz="4000" dirty="0"/>
              <a:t>Using </a:t>
            </a:r>
            <a:r>
              <a:rPr lang="en-NZ" sz="4000" dirty="0" err="1"/>
              <a:t>booleans</a:t>
            </a:r>
            <a:r>
              <a:rPr lang="en-NZ" sz="4000" dirty="0"/>
              <a:t>, especially in six-packs</a:t>
            </a:r>
          </a:p>
          <a:p>
            <a:pPr marL="0" indent="0" algn="ctr">
              <a:buNone/>
            </a:pPr>
            <a:r>
              <a:rPr lang="en-NZ" sz="4000" dirty="0"/>
              <a:t>Using </a:t>
            </a:r>
            <a:r>
              <a:rPr lang="en-NZ" sz="4000" dirty="0" err="1"/>
              <a:t>ints</a:t>
            </a:r>
            <a:r>
              <a:rPr lang="en-NZ" sz="4000" dirty="0"/>
              <a:t> or floats for dimensioned units</a:t>
            </a:r>
          </a:p>
          <a:p>
            <a:pPr marL="0" indent="0" algn="ctr">
              <a:buNone/>
            </a:pPr>
            <a:r>
              <a:rPr lang="en-NZ" sz="4000" dirty="0"/>
              <a:t>Using strings for IDs of specific entities</a:t>
            </a:r>
          </a:p>
        </p:txBody>
      </p:sp>
    </p:spTree>
    <p:extLst>
      <p:ext uri="{BB962C8B-B14F-4D97-AF65-F5344CB8AC3E}">
        <p14:creationId xmlns:p14="http://schemas.microsoft.com/office/powerpoint/2010/main" val="198980348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Clinical risks:</a:t>
            </a:r>
          </a:p>
          <a:p>
            <a:pPr marL="0" indent="0" algn="ctr">
              <a:buNone/>
            </a:pPr>
            <a:r>
              <a:rPr lang="en-NZ" sz="4000" dirty="0"/>
              <a:t>Mixing up parameters</a:t>
            </a:r>
          </a:p>
          <a:p>
            <a:pPr marL="0" indent="0" algn="ctr">
              <a:buNone/>
            </a:pPr>
            <a:r>
              <a:rPr lang="en-NZ" sz="4000" dirty="0"/>
              <a:t>Combining incompatible values</a:t>
            </a:r>
          </a:p>
          <a:p>
            <a:pPr marL="0" indent="0" algn="ctr">
              <a:buNone/>
            </a:pPr>
            <a:r>
              <a:rPr lang="en-NZ" sz="4000" dirty="0"/>
              <a:t>Operations that make no sense</a:t>
            </a:r>
          </a:p>
        </p:txBody>
      </p:sp>
    </p:spTree>
    <p:extLst>
      <p:ext uri="{BB962C8B-B14F-4D97-AF65-F5344CB8AC3E}">
        <p14:creationId xmlns:p14="http://schemas.microsoft.com/office/powerpoint/2010/main" val="22106501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 HAS THE CURE</a:t>
            </a:r>
          </a:p>
        </p:txBody>
      </p:sp>
    </p:spTree>
    <p:extLst>
      <p:ext uri="{BB962C8B-B14F-4D97-AF65-F5344CB8AC3E}">
        <p14:creationId xmlns:p14="http://schemas.microsoft.com/office/powerpoint/2010/main" val="1797699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Fail at compile time</a:t>
            </a:r>
          </a:p>
          <a:p>
            <a:pPr marL="0" indent="0" algn="ctr">
              <a:buNone/>
            </a:pPr>
            <a:r>
              <a:rPr lang="en-NZ" sz="4000" dirty="0"/>
              <a:t>not at run time</a:t>
            </a:r>
          </a:p>
        </p:txBody>
      </p:sp>
    </p:spTree>
    <p:extLst>
      <p:ext uri="{BB962C8B-B14F-4D97-AF65-F5344CB8AC3E}">
        <p14:creationId xmlns:p14="http://schemas.microsoft.com/office/powerpoint/2010/main" val="6865112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states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6963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operations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3130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335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Towlson</dc:creator>
  <cp:lastModifiedBy>Ivan Towlson</cp:lastModifiedBy>
  <cp:revision>23</cp:revision>
  <dcterms:created xsi:type="dcterms:W3CDTF">2016-04-07T02:23:45Z</dcterms:created>
  <dcterms:modified xsi:type="dcterms:W3CDTF">2016-04-07T05:33:43Z</dcterms:modified>
</cp:coreProperties>
</file>