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88" r:id="rId3"/>
    <p:sldId id="284" r:id="rId4"/>
    <p:sldId id="277" r:id="rId5"/>
    <p:sldId id="279" r:id="rId6"/>
    <p:sldId id="278" r:id="rId7"/>
    <p:sldId id="282" r:id="rId8"/>
    <p:sldId id="280" r:id="rId9"/>
    <p:sldId id="285" r:id="rId10"/>
    <p:sldId id="283" r:id="rId11"/>
    <p:sldId id="281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86357" autoAdjust="0"/>
  </p:normalViewPr>
  <p:slideViewPr>
    <p:cSldViewPr>
      <p:cViewPr varScale="1">
        <p:scale>
          <a:sx n="79" d="100"/>
          <a:sy n="79" d="100"/>
        </p:scale>
        <p:origin x="100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63C6-A036-4C26-8261-A3A12AC4BA47}" type="datetimeFigureOut">
              <a:rPr lang="en-NZ" smtClean="0"/>
              <a:t>8/08/2013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C5A42-FF38-4D3F-8388-989D897EA5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707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C5A42-FF38-4D3F-8388-989D897EA5A2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55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C5A42-FF38-4D3F-8388-989D897EA5A2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86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9669" y="980729"/>
            <a:ext cx="8157931" cy="2619723"/>
          </a:xfrm>
        </p:spPr>
        <p:txBody>
          <a:bodyPr anchor="b" anchorCtr="0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669" y="3886200"/>
            <a:ext cx="8160907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5AAD-C694-4EA6-A9F3-1D7083732064}" type="datetimeFigureOut">
              <a:rPr lang="en-NZ" smtClean="0"/>
              <a:t>8/08/2013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CBE6-A1BD-4E88-ADA0-E6F82CFAB8C5}" type="slidenum">
              <a:rPr lang="en-NZ" smtClean="0"/>
              <a:t>‹#›</a:t>
            </a:fld>
            <a:endParaRPr lang="en-NZ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83163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00"/>
          </a:p>
        </p:txBody>
      </p:sp>
    </p:spTree>
    <p:extLst>
      <p:ext uri="{BB962C8B-B14F-4D97-AF65-F5344CB8AC3E}">
        <p14:creationId xmlns:p14="http://schemas.microsoft.com/office/powerpoint/2010/main" val="3317825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5AAD-C694-4EA6-A9F3-1D7083732064}" type="datetimeFigureOut">
              <a:rPr lang="en-NZ" smtClean="0"/>
              <a:t>8/08/2013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CBE6-A1BD-4E88-ADA0-E6F82CFAB8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364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5AAD-C694-4EA6-A9F3-1D7083732064}" type="datetimeFigureOut">
              <a:rPr lang="en-NZ" smtClean="0"/>
              <a:t>8/08/2013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CBE6-A1BD-4E88-ADA0-E6F82CFAB8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06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05064"/>
            <a:ext cx="12192000" cy="1512168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 sz="2800"/>
            </a:lvl1pPr>
            <a:lvl2pPr marL="742950" indent="-285750">
              <a:buSzPct val="100000"/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5AAD-C694-4EA6-A9F3-1D7083732064}" type="datetimeFigureOut">
              <a:rPr lang="en-NZ" smtClean="0"/>
              <a:t>8/08/2013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CBE6-A1BD-4E88-ADA0-E6F82CFAB8C5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5517232"/>
            <a:ext cx="12192000" cy="1152128"/>
          </a:xfrm>
        </p:spPr>
        <p:txBody>
          <a:bodyPr anchor="b" anchorCtr="0">
            <a:normAutofit/>
          </a:bodyPr>
          <a:lstStyle>
            <a:lvl1pPr algn="ctr">
              <a:defRPr sz="5400" b="0">
                <a:latin typeface="Impact" panose="020B080603090205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0432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5AAD-C694-4EA6-A9F3-1D7083732064}" type="datetimeFigureOut">
              <a:rPr lang="en-NZ" smtClean="0"/>
              <a:t>8/08/2013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CBE6-A1BD-4E88-ADA0-E6F82CFAB8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51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5AAD-C694-4EA6-A9F3-1D7083732064}" type="datetimeFigureOut">
              <a:rPr lang="en-NZ" smtClean="0"/>
              <a:t>8/08/2013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CBE6-A1BD-4E88-ADA0-E6F82CFAB8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59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5AAD-C694-4EA6-A9F3-1D7083732064}" type="datetimeFigureOut">
              <a:rPr lang="en-NZ" smtClean="0"/>
              <a:t>8/08/2013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CBE6-A1BD-4E88-ADA0-E6F82CFAB8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0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5AAD-C694-4EA6-A9F3-1D7083732064}" type="datetimeFigureOut">
              <a:rPr lang="en-NZ" smtClean="0"/>
              <a:t>8/08/2013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CBE6-A1BD-4E88-ADA0-E6F82CFAB8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043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5AAD-C694-4EA6-A9F3-1D7083732064}" type="datetimeFigureOut">
              <a:rPr lang="en-NZ" smtClean="0"/>
              <a:t>8/08/2013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CBE6-A1BD-4E88-ADA0-E6F82CFAB8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245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5AAD-C694-4EA6-A9F3-1D7083732064}" type="datetimeFigureOut">
              <a:rPr lang="en-NZ" smtClean="0"/>
              <a:t>8/08/2013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CBE6-A1BD-4E88-ADA0-E6F82CFAB8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925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5AAD-C694-4EA6-A9F3-1D7083732064}" type="datetimeFigureOut">
              <a:rPr lang="en-NZ" smtClean="0"/>
              <a:t>8/08/2013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CBE6-A1BD-4E88-ADA0-E6F82CFAB8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940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5AAD-C694-4EA6-A9F3-1D7083732064}" type="datetimeFigureOut">
              <a:rPr lang="en-NZ" smtClean="0"/>
              <a:t>8/08/2013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CBE6-A1BD-4E88-ADA0-E6F82CFAB8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58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-1657958"/>
            <a:ext cx="12423030" cy="93196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96688" y="2780928"/>
            <a:ext cx="12423030" cy="4464496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3168352"/>
            <a:ext cx="9144000" cy="3501008"/>
          </a:xfrm>
        </p:spPr>
        <p:txBody>
          <a:bodyPr anchor="t">
            <a:normAutofit/>
          </a:bodyPr>
          <a:lstStyle/>
          <a:p>
            <a:r>
              <a:rPr lang="en-NZ" sz="4000" b="1" dirty="0">
                <a:solidFill>
                  <a:schemeClr val="bg1"/>
                </a:solidFill>
                <a:latin typeface="+mj-lt"/>
              </a:rPr>
              <a:t>10 Functional Language Features</a:t>
            </a:r>
            <a:br>
              <a:rPr lang="en-NZ" sz="4000" b="1" dirty="0">
                <a:solidFill>
                  <a:schemeClr val="bg1"/>
                </a:solidFill>
                <a:latin typeface="+mj-lt"/>
              </a:rPr>
            </a:br>
            <a:r>
              <a:rPr lang="en-NZ" sz="4000" b="1" dirty="0">
                <a:solidFill>
                  <a:schemeClr val="bg1"/>
                </a:solidFill>
                <a:latin typeface="+mj-lt"/>
              </a:rPr>
              <a:t>Every Object-Oriented</a:t>
            </a:r>
            <a:br>
              <a:rPr lang="en-NZ" sz="4000" b="1" dirty="0">
                <a:solidFill>
                  <a:schemeClr val="bg1"/>
                </a:solidFill>
                <a:latin typeface="+mj-lt"/>
              </a:rPr>
            </a:br>
            <a:r>
              <a:rPr lang="en-NZ" sz="4000" b="1" dirty="0">
                <a:solidFill>
                  <a:schemeClr val="bg1"/>
                </a:solidFill>
                <a:latin typeface="+mj-lt"/>
              </a:rPr>
              <a:t>Programmer Should Crave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3392" y="3825044"/>
            <a:ext cx="10945216" cy="3183510"/>
            <a:chOff x="479376" y="3825044"/>
            <a:chExt cx="10945216" cy="3183510"/>
          </a:xfrm>
        </p:grpSpPr>
        <p:pic>
          <p:nvPicPr>
            <p:cNvPr id="10" name="Picture 2" descr="D:\Dropbox\GreenButton 2011\LOGO's\greenbutton_logo FOOT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7428" y="5911563"/>
              <a:ext cx="2227164" cy="728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Up Arrow 10"/>
            <p:cNvSpPr/>
            <p:nvPr/>
          </p:nvSpPr>
          <p:spPr>
            <a:xfrm rot="5400000">
              <a:off x="598712" y="3861048"/>
              <a:ext cx="792088" cy="720080"/>
            </a:xfrm>
            <a:prstGeom prst="upArrow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 rot="16200000">
              <a:off x="10540900" y="3897052"/>
              <a:ext cx="792088" cy="720080"/>
            </a:xfrm>
            <a:prstGeom prst="upArrow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itle 2"/>
            <p:cNvSpPr txBox="1">
              <a:spLocks/>
            </p:cNvSpPr>
            <p:nvPr/>
          </p:nvSpPr>
          <p:spPr>
            <a:xfrm>
              <a:off x="479376" y="5445224"/>
              <a:ext cx="6408712" cy="156333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5400" b="0" kern="1200">
                  <a:solidFill>
                    <a:schemeClr val="tx1"/>
                  </a:solidFill>
                  <a:latin typeface="Impact" panose="020B080603090205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NZ" sz="3600" b="1" dirty="0">
                  <a:solidFill>
                    <a:schemeClr val="bg1"/>
                  </a:solidFill>
                  <a:latin typeface="+mj-lt"/>
                </a:rPr>
                <a:t>Ivan Towlson</a:t>
              </a:r>
            </a:p>
            <a:p>
              <a:pPr algn="l"/>
              <a:r>
                <a:rPr lang="en-NZ" sz="3600" b="1" dirty="0" err="1">
                  <a:solidFill>
                    <a:schemeClr val="bg1"/>
                  </a:solidFill>
                  <a:latin typeface="+mj-lt"/>
                </a:rPr>
                <a:t>GreenButton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2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712" y="-171400"/>
            <a:ext cx="12504712" cy="7033902"/>
          </a:xfrm>
        </p:spPr>
      </p:pic>
      <p:sp>
        <p:nvSpPr>
          <p:cNvPr id="8" name="Rectangle 7"/>
          <p:cNvSpPr/>
          <p:nvPr/>
        </p:nvSpPr>
        <p:spPr>
          <a:xfrm>
            <a:off x="-240704" y="4221088"/>
            <a:ext cx="12817424" cy="302433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PARTIAL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524000" y="4365104"/>
            <a:ext cx="91440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9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1847528" y="4725144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9480376" y="4761148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-531440"/>
            <a:ext cx="12435922" cy="89289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40704" y="4221088"/>
            <a:ext cx="12817424" cy="302433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PATTERN MATCHING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524000" y="4365104"/>
            <a:ext cx="91440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9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847528" y="4725144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6200000">
            <a:off x="9480376" y="4761148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-1657958"/>
            <a:ext cx="12423030" cy="93196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43472" y="1988840"/>
            <a:ext cx="9433048" cy="5256584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2420888"/>
            <a:ext cx="9144000" cy="1512168"/>
          </a:xfrm>
        </p:spPr>
        <p:txBody>
          <a:bodyPr>
            <a:noAutofit/>
          </a:bodyPr>
          <a:lstStyle/>
          <a:p>
            <a:pPr algn="ctr"/>
            <a:r>
              <a:rPr lang="en-NZ" sz="5400" dirty="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en-US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3392" y="3600400"/>
            <a:ext cx="9144000" cy="3501008"/>
          </a:xfrm>
        </p:spPr>
        <p:txBody>
          <a:bodyPr anchor="t">
            <a:normAutofit/>
          </a:bodyPr>
          <a:lstStyle/>
          <a:p>
            <a:pPr algn="l"/>
            <a:r>
              <a:rPr lang="en-NZ" sz="3200" b="1" dirty="0">
                <a:solidFill>
                  <a:schemeClr val="bg1"/>
                </a:solidFill>
                <a:latin typeface="+mj-lt"/>
              </a:rPr>
              <a:t>ivan@hestia.cc</a:t>
            </a:r>
            <a:br>
              <a:rPr lang="en-NZ" sz="3200" b="1" dirty="0">
                <a:solidFill>
                  <a:schemeClr val="bg1"/>
                </a:solidFill>
                <a:latin typeface="+mj-lt"/>
              </a:rPr>
            </a:br>
            <a:r>
              <a:rPr lang="en-NZ" sz="3200" b="1" dirty="0">
                <a:solidFill>
                  <a:schemeClr val="bg1"/>
                </a:solidFill>
                <a:latin typeface="+mj-lt"/>
              </a:rPr>
              <a:t>http://hestia.typepad.com/flatlander</a:t>
            </a:r>
            <a:br>
              <a:rPr lang="en-NZ" sz="3200" b="1" dirty="0">
                <a:solidFill>
                  <a:schemeClr val="bg1"/>
                </a:solidFill>
                <a:latin typeface="+mj-lt"/>
              </a:rPr>
            </a:br>
            <a:r>
              <a:rPr lang="en-NZ" sz="3200" b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NZ" sz="3200" b="1" dirty="0" err="1">
                <a:solidFill>
                  <a:schemeClr val="bg1"/>
                </a:solidFill>
                <a:latin typeface="+mj-lt"/>
              </a:rPr>
              <a:t>ppog_penguin</a:t>
            </a:r>
            <a:r>
              <a:rPr lang="en-NZ" sz="3200" b="1" dirty="0">
                <a:solidFill>
                  <a:schemeClr val="bg1"/>
                </a:solidFill>
                <a:latin typeface="+mj-lt"/>
              </a:rPr>
              <a:t/>
            </a:r>
            <a:br>
              <a:rPr lang="en-NZ" sz="3200" b="1" dirty="0">
                <a:solidFill>
                  <a:schemeClr val="bg1"/>
                </a:solidFill>
                <a:latin typeface="+mj-lt"/>
              </a:rPr>
            </a:br>
            <a:r>
              <a:rPr lang="en-NZ" sz="3200" b="1" dirty="0">
                <a:solidFill>
                  <a:schemeClr val="bg1"/>
                </a:solidFill>
                <a:latin typeface="+mj-lt"/>
              </a:rPr>
              <a:t/>
            </a:r>
            <a:br>
              <a:rPr lang="en-NZ" sz="3200" b="1" dirty="0">
                <a:solidFill>
                  <a:schemeClr val="bg1"/>
                </a:solidFill>
                <a:latin typeface="+mj-lt"/>
              </a:rPr>
            </a:br>
            <a:r>
              <a:rPr lang="en-NZ" sz="3200" b="1" dirty="0">
                <a:solidFill>
                  <a:schemeClr val="bg1"/>
                </a:solidFill>
                <a:latin typeface="+mj-lt"/>
              </a:rPr>
              <a:t>ivan@greenbutton.com</a:t>
            </a:r>
            <a:br>
              <a:rPr lang="en-NZ" sz="3200" b="1" dirty="0">
                <a:solidFill>
                  <a:schemeClr val="bg1"/>
                </a:solidFill>
                <a:latin typeface="+mj-lt"/>
              </a:rPr>
            </a:br>
            <a:r>
              <a:rPr lang="en-NZ" sz="3200" b="1" dirty="0">
                <a:solidFill>
                  <a:schemeClr val="bg1"/>
                </a:solidFill>
                <a:latin typeface="+mj-lt"/>
              </a:rPr>
              <a:t>http://developer.greenbutton.com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Picture 2" descr="D:\Dropbox\GreenButton 2011\LOGO's\greenbutton_logo 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444" y="5911563"/>
            <a:ext cx="2227164" cy="72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Up Arrow 15"/>
          <p:cNvSpPr/>
          <p:nvPr/>
        </p:nvSpPr>
        <p:spPr>
          <a:xfrm rot="5400000">
            <a:off x="742728" y="2456892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6200000">
            <a:off x="10684916" y="2492896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44" y="-1179512"/>
            <a:ext cx="12202244" cy="91342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240704" y="4221088"/>
            <a:ext cx="12817424" cy="302433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4365104"/>
            <a:ext cx="9144000" cy="1512168"/>
          </a:xfrm>
        </p:spPr>
        <p:txBody>
          <a:bodyPr>
            <a:noAutofit/>
          </a:bodyPr>
          <a:lstStyle/>
          <a:p>
            <a:pPr algn="ctr"/>
            <a:r>
              <a:rPr lang="en-NZ" sz="9600" dirty="0">
                <a:solidFill>
                  <a:schemeClr val="bg1"/>
                </a:solidFill>
                <a:latin typeface="Impact" panose="020B0806030902050204" pitchFamily="34" charset="0"/>
              </a:rPr>
              <a:t>10</a:t>
            </a:r>
            <a:endParaRPr 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EXPRESSIONS FOR EVERYTHING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847528" y="4689140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9480376" y="4725144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43608"/>
            <a:ext cx="12192000" cy="9753600"/>
          </a:xfrm>
        </p:spPr>
      </p:pic>
      <p:sp>
        <p:nvSpPr>
          <p:cNvPr id="9" name="Rectangle 8"/>
          <p:cNvSpPr/>
          <p:nvPr/>
        </p:nvSpPr>
        <p:spPr>
          <a:xfrm>
            <a:off x="-240704" y="4221088"/>
            <a:ext cx="12817424" cy="302433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UNIT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524000" y="4365104"/>
            <a:ext cx="91440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9600" dirty="0">
                <a:solidFill>
                  <a:schemeClr val="bg1"/>
                </a:solidFill>
                <a:latin typeface="Impact" panose="020B0806030902050204" pitchFamily="34" charset="0"/>
              </a:rPr>
              <a:t>9</a:t>
            </a:r>
            <a:endParaRPr 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847528" y="4725144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6200000">
            <a:off x="9480376" y="4761148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0704" y="-27384"/>
            <a:ext cx="12529392" cy="69847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"/>
          <a:stretch/>
        </p:blipFill>
        <p:spPr>
          <a:xfrm>
            <a:off x="1126008" y="-27384"/>
            <a:ext cx="9578504" cy="8945125"/>
          </a:xfrm>
        </p:spPr>
      </p:pic>
      <p:sp>
        <p:nvSpPr>
          <p:cNvPr id="8" name="Rectangle 7"/>
          <p:cNvSpPr/>
          <p:nvPr/>
        </p:nvSpPr>
        <p:spPr>
          <a:xfrm>
            <a:off x="-240704" y="4221088"/>
            <a:ext cx="12817424" cy="302433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IMMUTABLE RECORDS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524000" y="4365104"/>
            <a:ext cx="91440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9600" dirty="0">
                <a:solidFill>
                  <a:schemeClr val="bg1"/>
                </a:solidFill>
                <a:latin typeface="Impact" panose="020B0806030902050204" pitchFamily="34" charset="0"/>
              </a:rPr>
              <a:t>8</a:t>
            </a:r>
            <a:endParaRPr 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1847528" y="4725144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9480376" y="4761148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08" y="-891480"/>
            <a:ext cx="12244288" cy="8136904"/>
          </a:xfrm>
        </p:spPr>
      </p:pic>
      <p:sp>
        <p:nvSpPr>
          <p:cNvPr id="8" name="Rectangle 7"/>
          <p:cNvSpPr/>
          <p:nvPr/>
        </p:nvSpPr>
        <p:spPr>
          <a:xfrm>
            <a:off x="-240704" y="4221088"/>
            <a:ext cx="12817424" cy="302433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DISCRIMINATED UNIONS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524000" y="4365104"/>
            <a:ext cx="91440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9600" dirty="0">
                <a:solidFill>
                  <a:schemeClr val="bg1"/>
                </a:solidFill>
                <a:latin typeface="Impact" panose="020B0806030902050204" pitchFamily="34" charset="0"/>
              </a:rPr>
              <a:t>7</a:t>
            </a:r>
            <a:endParaRPr 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847528" y="4725144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6200000">
            <a:off x="9480376" y="4761148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1" y="-1467544"/>
            <a:ext cx="12276371" cy="9217024"/>
          </a:xfrm>
        </p:spPr>
      </p:pic>
      <p:sp>
        <p:nvSpPr>
          <p:cNvPr id="9" name="Rectangle 8"/>
          <p:cNvSpPr/>
          <p:nvPr/>
        </p:nvSpPr>
        <p:spPr>
          <a:xfrm>
            <a:off x="-240704" y="4221088"/>
            <a:ext cx="12817424" cy="302433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NON NULLABLE 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524000" y="4365104"/>
            <a:ext cx="91440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9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1847528" y="4725144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9480376" y="4761148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11150" r="3801" b="10100"/>
          <a:stretch/>
        </p:blipFill>
        <p:spPr>
          <a:xfrm>
            <a:off x="0" y="-2547664"/>
            <a:ext cx="12192000" cy="102741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40704" y="4221088"/>
            <a:ext cx="12817424" cy="302433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OPTION AND EITHER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524000" y="4365104"/>
            <a:ext cx="91440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9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847528" y="4725144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6200000">
            <a:off x="9480376" y="4761148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603448"/>
            <a:ext cx="12489886" cy="834741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TYPE INFERENCE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524000" y="4365104"/>
            <a:ext cx="91440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9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 rot="10800000">
            <a:off x="1847528" y="4725144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0800000">
            <a:off x="9480376" y="4761148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76" y="-387424"/>
            <a:ext cx="12229976" cy="80394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40704" y="4221088"/>
            <a:ext cx="12817424" cy="302433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INFIX NOTATION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524000" y="4365104"/>
            <a:ext cx="91440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9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 rot="10800000">
            <a:off x="1847528" y="4725144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0800000">
            <a:off x="9480376" y="4761148"/>
            <a:ext cx="792088" cy="720080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14213</TotalTime>
  <Words>43</Words>
  <Application>Microsoft Office PowerPoint</Application>
  <PresentationFormat>Widescreen</PresentationFormat>
  <Paragraphs>27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Impact</vt:lpstr>
      <vt:lpstr>Wingdings</vt:lpstr>
      <vt:lpstr>Office Theme</vt:lpstr>
      <vt:lpstr>10 Functional Language Features Every Object-Oriented Programmer Should Crave</vt:lpstr>
      <vt:lpstr>EXPRESSIONS FOR EVERYTHING</vt:lpstr>
      <vt:lpstr>UNIT</vt:lpstr>
      <vt:lpstr>IMMUTABLE RECORDS</vt:lpstr>
      <vt:lpstr>DISCRIMINATED UNIONS</vt:lpstr>
      <vt:lpstr>NON NULLABLE TYPES</vt:lpstr>
      <vt:lpstr>OPTION AND EITHER</vt:lpstr>
      <vt:lpstr>TYPE INFERENCE</vt:lpstr>
      <vt:lpstr>INFIX NOTATION</vt:lpstr>
      <vt:lpstr>PARTIAL APPLICATION</vt:lpstr>
      <vt:lpstr>PATTERN MATCHING</vt:lpstr>
      <vt:lpstr>ivan@hestia.cc http://hestia.typepad.com/flatlander @ppog_penguin  ivan@greenbutton.com http://developer.greenbutton.com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Reactive Extensions</dc:title>
  <dc:creator>Ivan</dc:creator>
  <cp:lastModifiedBy>Ivan Towlson</cp:lastModifiedBy>
  <cp:revision>119</cp:revision>
  <dcterms:created xsi:type="dcterms:W3CDTF">2010-11-26T19:15:21Z</dcterms:created>
  <dcterms:modified xsi:type="dcterms:W3CDTF">2013-08-08T22:16:31Z</dcterms:modified>
</cp:coreProperties>
</file>