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6" r:id="rId4"/>
    <p:sldId id="281" r:id="rId5"/>
    <p:sldId id="282" r:id="rId6"/>
    <p:sldId id="278" r:id="rId7"/>
    <p:sldId id="279" r:id="rId8"/>
    <p:sldId id="28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DC3D0"/>
    <a:srgbClr val="34E8BD"/>
    <a:srgbClr val="0D203F"/>
    <a:srgbClr val="ECE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74722-32B0-4224-AF65-3A5FEFD30A63}" v="186" dt="2022-10-18T21:43:0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654"/>
  </p:normalViewPr>
  <p:slideViewPr>
    <p:cSldViewPr snapToGrid="0">
      <p:cViewPr varScale="1">
        <p:scale>
          <a:sx n="115" d="100"/>
          <a:sy n="115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rmyon/spin/tree/main/examples/spin-tim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towlson/wasmio23" TargetMode="External"/><Relationship Id="rId4" Type="http://schemas.openxmlformats.org/officeDocument/2006/relationships/hyperlink" Target="https://github.com/fermyon/spin-trigger-sq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6D6260E-DF79-48E8-8B81-83FB1DD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2090"/>
            <a:ext cx="12186023" cy="7750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3299550"/>
            <a:ext cx="9144000" cy="209319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  <a:t>Beyond HTTP Microservices with Spin</a:t>
            </a:r>
            <a:b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</a:br>
            <a:b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</a:br>
            <a: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  <a:t>Ivan Towlson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536" y="730598"/>
            <a:ext cx="4943708" cy="577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700" b="1" dirty="0" err="1">
                <a:solidFill>
                  <a:srgbClr val="0D203F"/>
                </a:solidFill>
                <a:latin typeface="Sen"/>
                <a:cs typeface="Calibri"/>
              </a:rPr>
              <a:t>Wasm</a:t>
            </a:r>
            <a:r>
              <a:rPr lang="en-US" sz="1700" b="1" dirty="0">
                <a:solidFill>
                  <a:srgbClr val="0D203F"/>
                </a:solidFill>
                <a:latin typeface="Sen"/>
                <a:cs typeface="Calibri"/>
              </a:rPr>
              <a:t> I/O 2023</a:t>
            </a:r>
            <a:endParaRPr lang="en-US" sz="1700" b="1" dirty="0">
              <a:solidFill>
                <a:srgbClr val="0D203F"/>
              </a:solidFill>
              <a:latin typeface="Se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F8A200-1114-721A-9855-CD89803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74" y="1869932"/>
            <a:ext cx="5805042" cy="1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eart 1">
            <a:extLst>
              <a:ext uri="{FF2B5EF4-FFF2-40B4-BE49-F238E27FC236}">
                <a16:creationId xmlns:a16="http://schemas.microsoft.com/office/drawing/2014/main" id="{E6EC94CF-9A01-DB91-5FAB-FBE77988A15E}"/>
              </a:ext>
            </a:extLst>
          </p:cNvPr>
          <p:cNvSpPr/>
          <p:nvPr/>
        </p:nvSpPr>
        <p:spPr>
          <a:xfrm>
            <a:off x="5486707" y="2206996"/>
            <a:ext cx="1155469" cy="115656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6DC7-E54D-6A2D-923B-FD14647F22F9}"/>
              </a:ext>
            </a:extLst>
          </p:cNvPr>
          <p:cNvSpPr txBox="1"/>
          <p:nvPr/>
        </p:nvSpPr>
        <p:spPr>
          <a:xfrm>
            <a:off x="6857994" y="2352506"/>
            <a:ext cx="152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94435467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13003-0BAF-B028-A460-7F13F510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10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13003-0BAF-B028-A460-7F13F510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39FF7-952D-9764-4543-C0803F4C8181}"/>
              </a:ext>
            </a:extLst>
          </p:cNvPr>
          <p:cNvSpPr txBox="1"/>
          <p:nvPr/>
        </p:nvSpPr>
        <p:spPr>
          <a:xfrm rot="20700000">
            <a:off x="1512916" y="640080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gRPC</a:t>
            </a:r>
            <a:endParaRPr lang="en-NZ" sz="6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AFA59-D8E6-F64E-4391-D161430EEBB9}"/>
              </a:ext>
            </a:extLst>
          </p:cNvPr>
          <p:cNvSpPr txBox="1"/>
          <p:nvPr/>
        </p:nvSpPr>
        <p:spPr>
          <a:xfrm rot="900000">
            <a:off x="8131717" y="1940260"/>
            <a:ext cx="3469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ED7-30B0-57F9-0E6F-5F26B02EC201}"/>
              </a:ext>
            </a:extLst>
          </p:cNvPr>
          <p:cNvSpPr txBox="1"/>
          <p:nvPr/>
        </p:nvSpPr>
        <p:spPr>
          <a:xfrm rot="20700000">
            <a:off x="5846618" y="2924736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340FC-9535-6832-40FF-2DBD7112A0D6}"/>
              </a:ext>
            </a:extLst>
          </p:cNvPr>
          <p:cNvSpPr txBox="1"/>
          <p:nvPr/>
        </p:nvSpPr>
        <p:spPr>
          <a:xfrm rot="900000">
            <a:off x="3563801" y="2385510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18D48-525F-4D62-388A-BD02E21FE2A4}"/>
              </a:ext>
            </a:extLst>
          </p:cNvPr>
          <p:cNvSpPr txBox="1"/>
          <p:nvPr/>
        </p:nvSpPr>
        <p:spPr>
          <a:xfrm rot="20700000">
            <a:off x="2357386" y="4611508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ALERTS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1804-873C-9BC1-9C3E-0ACBCC9D072F}"/>
              </a:ext>
            </a:extLst>
          </p:cNvPr>
          <p:cNvSpPr txBox="1"/>
          <p:nvPr/>
        </p:nvSpPr>
        <p:spPr>
          <a:xfrm rot="18900000">
            <a:off x="7146208" y="4136800"/>
            <a:ext cx="4789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06839720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C6C13A-0E40-5938-BF93-EAB373E1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47750"/>
            <a:ext cx="8458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9158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Autofit/>
          </a:bodyPr>
          <a:lstStyle/>
          <a:p>
            <a:pPr algn="ctr"/>
            <a:r>
              <a:rPr lang="el-GR" sz="15000" b="1" dirty="0">
                <a:solidFill>
                  <a:srgbClr val="0D203F"/>
                </a:solidFill>
                <a:latin typeface="+mn-lt"/>
                <a:cs typeface="Calibri Light"/>
              </a:rPr>
              <a:t>λ</a:t>
            </a:r>
            <a:endParaRPr lang="en-US" sz="15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8309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48239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427955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2E17E816-50B0-B06E-F42B-4E02E55C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4B072-298F-4A0B-88F9-58043C0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48F1-35F2-41D9-A7BD-E53E926F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429000"/>
            <a:ext cx="11481184" cy="2146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https://github.com/fermyon/spin/tree/main/examples/spin-timer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</a:rPr>
              <a:t>ivan.towlson@fermyon.com | @ppog_penguin@mastodon.nz</a:t>
            </a: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0696F-EA0E-4DBD-91B3-3E94AFC06D61}"/>
              </a:ext>
            </a:extLst>
          </p:cNvPr>
          <p:cNvSpPr txBox="1">
            <a:spLocks/>
          </p:cNvSpPr>
          <p:nvPr/>
        </p:nvSpPr>
        <p:spPr>
          <a:xfrm>
            <a:off x="322253" y="2649908"/>
            <a:ext cx="11481184" cy="77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4"/>
              </a:rPr>
              <a:t>https://github.com/fermyon/spin-trigger-sqs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B31921-0289-25BA-8CFA-426786C39E21}"/>
              </a:ext>
            </a:extLst>
          </p:cNvPr>
          <p:cNvSpPr txBox="1">
            <a:spLocks/>
          </p:cNvSpPr>
          <p:nvPr/>
        </p:nvSpPr>
        <p:spPr>
          <a:xfrm>
            <a:off x="320656" y="1870816"/>
            <a:ext cx="11481184" cy="77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5"/>
              </a:rPr>
              <a:t>https://github.com/itowlson/wasmio23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87669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myon Design Template" id="{F79C2175-DC03-2F4F-9175-E76A54D7454D}" vid="{E9E14F71-8CC5-DA45-AD72-93BE1FE25E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14918</TotalTime>
  <Words>75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Sen</vt:lpstr>
      <vt:lpstr>Office Theme</vt:lpstr>
      <vt:lpstr>Beyond HTTP Microservices with Spin  Ivan Towlson</vt:lpstr>
      <vt:lpstr>PowerPoint Presentation</vt:lpstr>
      <vt:lpstr>PowerPoint Presentation</vt:lpstr>
      <vt:lpstr>PowerPoint Presentation</vt:lpstr>
      <vt:lpstr>PowerPoint Presentation</vt:lpstr>
      <vt:lpstr>λ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and Containers</dc:title>
  <dc:creator>Ivan Towlson</dc:creator>
  <cp:lastModifiedBy>Ivan Towlson</cp:lastModifiedBy>
  <cp:revision>13</cp:revision>
  <dcterms:created xsi:type="dcterms:W3CDTF">2022-04-11T18:49:14Z</dcterms:created>
  <dcterms:modified xsi:type="dcterms:W3CDTF">2023-03-16T19:43:02Z</dcterms:modified>
</cp:coreProperties>
</file>