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66" r:id="rId4"/>
    <p:sldId id="281" r:id="rId5"/>
    <p:sldId id="282" r:id="rId6"/>
    <p:sldId id="278" r:id="rId7"/>
    <p:sldId id="287" r:id="rId8"/>
    <p:sldId id="288" r:id="rId9"/>
    <p:sldId id="290" r:id="rId10"/>
    <p:sldId id="289" r:id="rId11"/>
    <p:sldId id="291" r:id="rId12"/>
    <p:sldId id="292" r:id="rId13"/>
    <p:sldId id="293" r:id="rId14"/>
    <p:sldId id="294" r:id="rId15"/>
    <p:sldId id="279" r:id="rId16"/>
    <p:sldId id="295" r:id="rId17"/>
    <p:sldId id="283" r:id="rId18"/>
    <p:sldId id="284" r:id="rId19"/>
    <p:sldId id="296" r:id="rId20"/>
    <p:sldId id="297" r:id="rId21"/>
    <p:sldId id="298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DC3D0"/>
    <a:srgbClr val="34E8BD"/>
    <a:srgbClr val="0D203F"/>
    <a:srgbClr val="ECE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74722-32B0-4224-AF65-3A5FEFD30A63}" v="186" dt="2022-10-18T21:43:00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654"/>
  </p:normalViewPr>
  <p:slideViewPr>
    <p:cSldViewPr snapToGrid="0">
      <p:cViewPr varScale="1">
        <p:scale>
          <a:sx n="115" d="100"/>
          <a:sy n="115" d="100"/>
        </p:scale>
        <p:origin x="12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rmyon/spin/tree/main/examples/spin-tim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github.com/itowlson/wasmio23" TargetMode="External"/><Relationship Id="rId4" Type="http://schemas.openxmlformats.org/officeDocument/2006/relationships/hyperlink" Target="https://github.com/fermyon/spin-trigger-sq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6D6260E-DF79-48E8-8B81-83FB1DDAF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" y="2090"/>
            <a:ext cx="12186023" cy="77502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195" y="3299550"/>
            <a:ext cx="9144000" cy="209319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D203F"/>
                </a:solidFill>
                <a:latin typeface="Sen"/>
                <a:cs typeface="Calibri Light"/>
              </a:rPr>
              <a:t>Beyond HTTP Microservices with Spin</a:t>
            </a:r>
            <a:br>
              <a:rPr lang="en-US" sz="3200" b="1" dirty="0">
                <a:solidFill>
                  <a:srgbClr val="0D203F"/>
                </a:solidFill>
                <a:latin typeface="Sen"/>
                <a:cs typeface="Calibri Light"/>
              </a:rPr>
            </a:br>
            <a:br>
              <a:rPr lang="en-US" sz="2400" b="1" dirty="0">
                <a:solidFill>
                  <a:srgbClr val="0D203F"/>
                </a:solidFill>
                <a:latin typeface="Sen"/>
                <a:cs typeface="Calibri Light"/>
              </a:rPr>
            </a:br>
            <a:r>
              <a:rPr lang="en-US" sz="2400" b="1" dirty="0">
                <a:solidFill>
                  <a:srgbClr val="0D203F"/>
                </a:solidFill>
                <a:latin typeface="Sen"/>
                <a:cs typeface="Calibri Light"/>
              </a:rPr>
              <a:t>Ivan Towlson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0536" y="730598"/>
            <a:ext cx="4943708" cy="5778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700" b="1" dirty="0" err="1">
                <a:solidFill>
                  <a:srgbClr val="0D203F"/>
                </a:solidFill>
                <a:latin typeface="Sen"/>
                <a:cs typeface="Calibri"/>
              </a:rPr>
              <a:t>Wasm</a:t>
            </a:r>
            <a:r>
              <a:rPr lang="en-US" sz="1700" b="1" dirty="0">
                <a:solidFill>
                  <a:srgbClr val="0D203F"/>
                </a:solidFill>
                <a:latin typeface="Sen"/>
                <a:cs typeface="Calibri"/>
              </a:rPr>
              <a:t> I/O 2023</a:t>
            </a:r>
            <a:endParaRPr lang="en-US" sz="1700" b="1" dirty="0">
              <a:solidFill>
                <a:srgbClr val="0D203F"/>
              </a:solidFill>
              <a:latin typeface="Se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46FA7E-85AB-462C-8AC4-A78A5FAE0A8A}"/>
              </a:ext>
            </a:extLst>
          </p:cNvPr>
          <p:cNvSpPr/>
          <p:nvPr/>
        </p:nvSpPr>
        <p:spPr>
          <a:xfrm>
            <a:off x="1956085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DD1C97BA-C344-36CB-0D5B-2EE301AE7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28" y="1777350"/>
            <a:ext cx="1903384" cy="19033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8E33F-F359-1685-B789-974D3D201D81}"/>
              </a:ext>
            </a:extLst>
          </p:cNvPr>
          <p:cNvSpPr txBox="1"/>
          <p:nvPr/>
        </p:nvSpPr>
        <p:spPr>
          <a:xfrm>
            <a:off x="1956085" y="3984567"/>
            <a:ext cx="313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up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629728-5461-FE84-B9CE-B3E47F945576}"/>
              </a:ext>
            </a:extLst>
          </p:cNvPr>
          <p:cNvSpPr/>
          <p:nvPr/>
        </p:nvSpPr>
        <p:spPr>
          <a:xfrm>
            <a:off x="7099073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6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C91F4278-4E96-8BEF-C103-CA77A152A2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716" y="1777350"/>
            <a:ext cx="1903384" cy="19033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438114-0390-81BB-99DD-BD42EE0E54B4}"/>
              </a:ext>
            </a:extLst>
          </p:cNvPr>
          <p:cNvSpPr txBox="1"/>
          <p:nvPr/>
        </p:nvSpPr>
        <p:spPr>
          <a:xfrm>
            <a:off x="6303822" y="3984567"/>
            <a:ext cx="472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trigger</a:t>
            </a:r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21076B93-E1B3-D8C1-D521-F26766EFCE81}"/>
              </a:ext>
            </a:extLst>
          </p:cNvPr>
          <p:cNvSpPr/>
          <p:nvPr/>
        </p:nvSpPr>
        <p:spPr>
          <a:xfrm rot="19800000">
            <a:off x="5560521" y="702750"/>
            <a:ext cx="992451" cy="1066880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4AC9CF2-4C85-41A3-0ADD-C608D19474FF}"/>
              </a:ext>
            </a:extLst>
          </p:cNvPr>
          <p:cNvCxnSpPr/>
          <p:nvPr/>
        </p:nvCxnSpPr>
        <p:spPr>
          <a:xfrm flipV="1">
            <a:off x="4073236" y="1008423"/>
            <a:ext cx="1019518" cy="432262"/>
          </a:xfrm>
          <a:prstGeom prst="curvedConnector3">
            <a:avLst>
              <a:gd name="adj1" fmla="val -2093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CAF785D0-5488-047F-0FC5-33019DF4F0B7}"/>
              </a:ext>
            </a:extLst>
          </p:cNvPr>
          <p:cNvCxnSpPr/>
          <p:nvPr/>
        </p:nvCxnSpPr>
        <p:spPr>
          <a:xfrm>
            <a:off x="6753211" y="989417"/>
            <a:ext cx="1404847" cy="498764"/>
          </a:xfrm>
          <a:prstGeom prst="curvedConnector3">
            <a:avLst>
              <a:gd name="adj1" fmla="val 9911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65E7BE-C235-99C6-16C5-0CA53CF55428}"/>
              </a:ext>
            </a:extLst>
          </p:cNvPr>
          <p:cNvGrpSpPr/>
          <p:nvPr/>
        </p:nvGrpSpPr>
        <p:grpSpPr>
          <a:xfrm>
            <a:off x="7777946" y="4879570"/>
            <a:ext cx="1778921" cy="756459"/>
            <a:chOff x="7715716" y="5062450"/>
            <a:chExt cx="1778921" cy="756459"/>
          </a:xfrm>
        </p:grpSpPr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583E2DC3-1EBD-A570-05A2-ECA4DCF8A1FD}"/>
                </a:ext>
              </a:extLst>
            </p:cNvPr>
            <p:cNvSpPr/>
            <p:nvPr/>
          </p:nvSpPr>
          <p:spPr>
            <a:xfrm>
              <a:off x="7715716" y="5087389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1C249599-7094-AF55-B930-35330B880584}"/>
                </a:ext>
              </a:extLst>
            </p:cNvPr>
            <p:cNvSpPr/>
            <p:nvPr/>
          </p:nvSpPr>
          <p:spPr>
            <a:xfrm>
              <a:off x="8208937" y="5079076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98EF2349-2CBD-AFF6-F0AC-ADB85C07A5D8}"/>
                </a:ext>
              </a:extLst>
            </p:cNvPr>
            <p:cNvSpPr/>
            <p:nvPr/>
          </p:nvSpPr>
          <p:spPr>
            <a:xfrm>
              <a:off x="8702158" y="5070763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5499CBE8-033E-7062-9CF3-602154451492}"/>
                </a:ext>
              </a:extLst>
            </p:cNvPr>
            <p:cNvSpPr/>
            <p:nvPr/>
          </p:nvSpPr>
          <p:spPr>
            <a:xfrm>
              <a:off x="9195379" y="5062450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DFBCEAB3-DA61-B218-3B2F-F464701AF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876" y="2843908"/>
            <a:ext cx="701725" cy="70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368212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46FA7E-85AB-462C-8AC4-A78A5FAE0A8A}"/>
              </a:ext>
            </a:extLst>
          </p:cNvPr>
          <p:cNvSpPr/>
          <p:nvPr/>
        </p:nvSpPr>
        <p:spPr>
          <a:xfrm>
            <a:off x="1956085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DD1C97BA-C344-36CB-0D5B-2EE301AE7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28" y="1777350"/>
            <a:ext cx="1903384" cy="19033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8E33F-F359-1685-B789-974D3D201D81}"/>
              </a:ext>
            </a:extLst>
          </p:cNvPr>
          <p:cNvSpPr txBox="1"/>
          <p:nvPr/>
        </p:nvSpPr>
        <p:spPr>
          <a:xfrm>
            <a:off x="1956085" y="3984567"/>
            <a:ext cx="313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up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629728-5461-FE84-B9CE-B3E47F945576}"/>
              </a:ext>
            </a:extLst>
          </p:cNvPr>
          <p:cNvSpPr/>
          <p:nvPr/>
        </p:nvSpPr>
        <p:spPr>
          <a:xfrm>
            <a:off x="7099073" y="1665316"/>
            <a:ext cx="3136669" cy="2144684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21076B93-E1B3-D8C1-D521-F26766EFCE81}"/>
              </a:ext>
            </a:extLst>
          </p:cNvPr>
          <p:cNvSpPr/>
          <p:nvPr/>
        </p:nvSpPr>
        <p:spPr>
          <a:xfrm rot="19800000">
            <a:off x="5560521" y="702750"/>
            <a:ext cx="992451" cy="1066880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4AC9CF2-4C85-41A3-0ADD-C608D19474FF}"/>
              </a:ext>
            </a:extLst>
          </p:cNvPr>
          <p:cNvCxnSpPr/>
          <p:nvPr/>
        </p:nvCxnSpPr>
        <p:spPr>
          <a:xfrm flipV="1">
            <a:off x="4073236" y="1008423"/>
            <a:ext cx="1019518" cy="432262"/>
          </a:xfrm>
          <a:prstGeom prst="curvedConnector3">
            <a:avLst>
              <a:gd name="adj1" fmla="val -2093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CAF785D0-5488-047F-0FC5-33019DF4F0B7}"/>
              </a:ext>
            </a:extLst>
          </p:cNvPr>
          <p:cNvCxnSpPr/>
          <p:nvPr/>
        </p:nvCxnSpPr>
        <p:spPr>
          <a:xfrm>
            <a:off x="6753211" y="989417"/>
            <a:ext cx="1404847" cy="498764"/>
          </a:xfrm>
          <a:prstGeom prst="curvedConnector3">
            <a:avLst>
              <a:gd name="adj1" fmla="val 9911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65E7BE-C235-99C6-16C5-0CA53CF55428}"/>
              </a:ext>
            </a:extLst>
          </p:cNvPr>
          <p:cNvGrpSpPr/>
          <p:nvPr/>
        </p:nvGrpSpPr>
        <p:grpSpPr>
          <a:xfrm>
            <a:off x="7777946" y="4879570"/>
            <a:ext cx="1778921" cy="756459"/>
            <a:chOff x="7715716" y="5062450"/>
            <a:chExt cx="1778921" cy="756459"/>
          </a:xfrm>
        </p:grpSpPr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583E2DC3-1EBD-A570-05A2-ECA4DCF8A1FD}"/>
                </a:ext>
              </a:extLst>
            </p:cNvPr>
            <p:cNvSpPr/>
            <p:nvPr/>
          </p:nvSpPr>
          <p:spPr>
            <a:xfrm>
              <a:off x="7715716" y="5087389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1C249599-7094-AF55-B930-35330B880584}"/>
                </a:ext>
              </a:extLst>
            </p:cNvPr>
            <p:cNvSpPr/>
            <p:nvPr/>
          </p:nvSpPr>
          <p:spPr>
            <a:xfrm>
              <a:off x="8208937" y="5079076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98EF2349-2CBD-AFF6-F0AC-ADB85C07A5D8}"/>
                </a:ext>
              </a:extLst>
            </p:cNvPr>
            <p:cNvSpPr/>
            <p:nvPr/>
          </p:nvSpPr>
          <p:spPr>
            <a:xfrm>
              <a:off x="8702158" y="5070763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5499CBE8-033E-7062-9CF3-602154451492}"/>
                </a:ext>
              </a:extLst>
            </p:cNvPr>
            <p:cNvSpPr/>
            <p:nvPr/>
          </p:nvSpPr>
          <p:spPr>
            <a:xfrm>
              <a:off x="9195379" y="5062450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DB0E5F6-896A-9A9F-6C52-649A3873C66C}"/>
              </a:ext>
            </a:extLst>
          </p:cNvPr>
          <p:cNvSpPr txBox="1"/>
          <p:nvPr/>
        </p:nvSpPr>
        <p:spPr>
          <a:xfrm rot="20700000">
            <a:off x="7099073" y="2298115"/>
            <a:ext cx="3136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  <a:t>YOUR PROGRAM</a:t>
            </a:r>
            <a:b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</a:br>
            <a: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  <a:t>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73D1A-A554-477E-E605-40B05654ADD8}"/>
              </a:ext>
            </a:extLst>
          </p:cNvPr>
          <p:cNvSpPr txBox="1"/>
          <p:nvPr/>
        </p:nvSpPr>
        <p:spPr>
          <a:xfrm>
            <a:off x="6303822" y="3984567"/>
            <a:ext cx="472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&lt;plugin&gt;</a:t>
            </a:r>
          </a:p>
        </p:txBody>
      </p:sp>
    </p:spTree>
    <p:extLst>
      <p:ext uri="{BB962C8B-B14F-4D97-AF65-F5344CB8AC3E}">
        <p14:creationId xmlns:p14="http://schemas.microsoft.com/office/powerpoint/2010/main" val="59388085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46FA7E-85AB-462C-8AC4-A78A5FAE0A8A}"/>
              </a:ext>
            </a:extLst>
          </p:cNvPr>
          <p:cNvSpPr/>
          <p:nvPr/>
        </p:nvSpPr>
        <p:spPr>
          <a:xfrm>
            <a:off x="1956085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DD1C97BA-C344-36CB-0D5B-2EE301AE7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28" y="1777350"/>
            <a:ext cx="1903384" cy="19033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8E33F-F359-1685-B789-974D3D201D81}"/>
              </a:ext>
            </a:extLst>
          </p:cNvPr>
          <p:cNvSpPr txBox="1"/>
          <p:nvPr/>
        </p:nvSpPr>
        <p:spPr>
          <a:xfrm>
            <a:off x="1956085" y="3984567"/>
            <a:ext cx="313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up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629728-5461-FE84-B9CE-B3E47F945576}"/>
              </a:ext>
            </a:extLst>
          </p:cNvPr>
          <p:cNvSpPr/>
          <p:nvPr/>
        </p:nvSpPr>
        <p:spPr>
          <a:xfrm>
            <a:off x="7099073" y="1665316"/>
            <a:ext cx="3136669" cy="2144684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21076B93-E1B3-D8C1-D521-F26766EFCE81}"/>
              </a:ext>
            </a:extLst>
          </p:cNvPr>
          <p:cNvSpPr/>
          <p:nvPr/>
        </p:nvSpPr>
        <p:spPr>
          <a:xfrm rot="19800000">
            <a:off x="5560521" y="702750"/>
            <a:ext cx="992451" cy="1066880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4AC9CF2-4C85-41A3-0ADD-C608D19474FF}"/>
              </a:ext>
            </a:extLst>
          </p:cNvPr>
          <p:cNvCxnSpPr/>
          <p:nvPr/>
        </p:nvCxnSpPr>
        <p:spPr>
          <a:xfrm flipV="1">
            <a:off x="4073236" y="1008423"/>
            <a:ext cx="1019518" cy="432262"/>
          </a:xfrm>
          <a:prstGeom prst="curvedConnector3">
            <a:avLst>
              <a:gd name="adj1" fmla="val -2093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CAF785D0-5488-047F-0FC5-33019DF4F0B7}"/>
              </a:ext>
            </a:extLst>
          </p:cNvPr>
          <p:cNvCxnSpPr/>
          <p:nvPr/>
        </p:nvCxnSpPr>
        <p:spPr>
          <a:xfrm>
            <a:off x="6753211" y="989417"/>
            <a:ext cx="1404847" cy="498764"/>
          </a:xfrm>
          <a:prstGeom prst="curvedConnector3">
            <a:avLst>
              <a:gd name="adj1" fmla="val 9911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65E7BE-C235-99C6-16C5-0CA53CF55428}"/>
              </a:ext>
            </a:extLst>
          </p:cNvPr>
          <p:cNvGrpSpPr/>
          <p:nvPr/>
        </p:nvGrpSpPr>
        <p:grpSpPr>
          <a:xfrm>
            <a:off x="7777946" y="4879570"/>
            <a:ext cx="1778921" cy="756459"/>
            <a:chOff x="7715716" y="5062450"/>
            <a:chExt cx="1778921" cy="756459"/>
          </a:xfrm>
        </p:grpSpPr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583E2DC3-1EBD-A570-05A2-ECA4DCF8A1FD}"/>
                </a:ext>
              </a:extLst>
            </p:cNvPr>
            <p:cNvSpPr/>
            <p:nvPr/>
          </p:nvSpPr>
          <p:spPr>
            <a:xfrm>
              <a:off x="7715716" y="5087389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1C249599-7094-AF55-B930-35330B880584}"/>
                </a:ext>
              </a:extLst>
            </p:cNvPr>
            <p:cNvSpPr/>
            <p:nvPr/>
          </p:nvSpPr>
          <p:spPr>
            <a:xfrm>
              <a:off x="8208937" y="5079076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98EF2349-2CBD-AFF6-F0AC-ADB85C07A5D8}"/>
                </a:ext>
              </a:extLst>
            </p:cNvPr>
            <p:cNvSpPr/>
            <p:nvPr/>
          </p:nvSpPr>
          <p:spPr>
            <a:xfrm>
              <a:off x="8702158" y="5070763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5499CBE8-033E-7062-9CF3-602154451492}"/>
                </a:ext>
              </a:extLst>
            </p:cNvPr>
            <p:cNvSpPr/>
            <p:nvPr/>
          </p:nvSpPr>
          <p:spPr>
            <a:xfrm>
              <a:off x="9195379" y="5062450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DB0E5F6-896A-9A9F-6C52-649A3873C66C}"/>
              </a:ext>
            </a:extLst>
          </p:cNvPr>
          <p:cNvSpPr txBox="1"/>
          <p:nvPr/>
        </p:nvSpPr>
        <p:spPr>
          <a:xfrm rot="20700000">
            <a:off x="7099073" y="2298115"/>
            <a:ext cx="3136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  <a:t>YOUR PROGRAM</a:t>
            </a:r>
            <a:b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</a:br>
            <a: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  <a:t>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73D1A-A554-477E-E605-40B05654ADD8}"/>
              </a:ext>
            </a:extLst>
          </p:cNvPr>
          <p:cNvSpPr txBox="1"/>
          <p:nvPr/>
        </p:nvSpPr>
        <p:spPr>
          <a:xfrm>
            <a:off x="6303822" y="3984567"/>
            <a:ext cx="472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&lt;plugin&gt;</a:t>
            </a:r>
          </a:p>
        </p:txBody>
      </p:sp>
      <p:pic>
        <p:nvPicPr>
          <p:cNvPr id="1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4059EED7-C513-F2B5-F876-64470824B6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420" y="1761792"/>
            <a:ext cx="678873" cy="678873"/>
          </a:xfrm>
          <a:prstGeom prst="rect">
            <a:avLst/>
          </a:prstGeom>
        </p:spPr>
      </p:pic>
      <p:pic>
        <p:nvPicPr>
          <p:cNvPr id="17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3620ED40-22C0-3CAF-2A37-20E5262A1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879" y="3030803"/>
            <a:ext cx="678873" cy="67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0662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CF075A8D-C824-5F22-10D7-91D5F6A07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46FA7E-85AB-462C-8AC4-A78A5FAE0A8A}"/>
              </a:ext>
            </a:extLst>
          </p:cNvPr>
          <p:cNvSpPr/>
          <p:nvPr/>
        </p:nvSpPr>
        <p:spPr>
          <a:xfrm>
            <a:off x="1956085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629728-5461-FE84-B9CE-B3E47F945576}"/>
              </a:ext>
            </a:extLst>
          </p:cNvPr>
          <p:cNvSpPr/>
          <p:nvPr/>
        </p:nvSpPr>
        <p:spPr>
          <a:xfrm>
            <a:off x="1956085" y="1665316"/>
            <a:ext cx="8279657" cy="2144684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21076B93-E1B3-D8C1-D521-F26766EFCE81}"/>
              </a:ext>
            </a:extLst>
          </p:cNvPr>
          <p:cNvSpPr/>
          <p:nvPr/>
        </p:nvSpPr>
        <p:spPr>
          <a:xfrm rot="19800000">
            <a:off x="7473738" y="2169805"/>
            <a:ext cx="570046" cy="638584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CAF785D0-5488-047F-0FC5-33019DF4F0B7}"/>
              </a:ext>
            </a:extLst>
          </p:cNvPr>
          <p:cNvCxnSpPr/>
          <p:nvPr/>
        </p:nvCxnSpPr>
        <p:spPr>
          <a:xfrm>
            <a:off x="8211593" y="2409360"/>
            <a:ext cx="1404847" cy="498764"/>
          </a:xfrm>
          <a:prstGeom prst="curvedConnector3">
            <a:avLst>
              <a:gd name="adj1" fmla="val 9911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65E7BE-C235-99C6-16C5-0CA53CF55428}"/>
              </a:ext>
            </a:extLst>
          </p:cNvPr>
          <p:cNvGrpSpPr/>
          <p:nvPr/>
        </p:nvGrpSpPr>
        <p:grpSpPr>
          <a:xfrm rot="5400000">
            <a:off x="5553211" y="2343550"/>
            <a:ext cx="1778921" cy="756459"/>
            <a:chOff x="7715716" y="5062450"/>
            <a:chExt cx="1778921" cy="756459"/>
          </a:xfrm>
        </p:grpSpPr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583E2DC3-1EBD-A570-05A2-ECA4DCF8A1FD}"/>
                </a:ext>
              </a:extLst>
            </p:cNvPr>
            <p:cNvSpPr/>
            <p:nvPr/>
          </p:nvSpPr>
          <p:spPr>
            <a:xfrm>
              <a:off x="7715716" y="5087389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1C249599-7094-AF55-B930-35330B880584}"/>
                </a:ext>
              </a:extLst>
            </p:cNvPr>
            <p:cNvSpPr/>
            <p:nvPr/>
          </p:nvSpPr>
          <p:spPr>
            <a:xfrm>
              <a:off x="8208937" y="5079076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98EF2349-2CBD-AFF6-F0AC-ADB85C07A5D8}"/>
                </a:ext>
              </a:extLst>
            </p:cNvPr>
            <p:cNvSpPr/>
            <p:nvPr/>
          </p:nvSpPr>
          <p:spPr>
            <a:xfrm>
              <a:off x="8702158" y="5070763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5499CBE8-033E-7062-9CF3-602154451492}"/>
                </a:ext>
              </a:extLst>
            </p:cNvPr>
            <p:cNvSpPr/>
            <p:nvPr/>
          </p:nvSpPr>
          <p:spPr>
            <a:xfrm>
              <a:off x="9195379" y="5062450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DB0E5F6-896A-9A9F-6C52-649A3873C66C}"/>
              </a:ext>
            </a:extLst>
          </p:cNvPr>
          <p:cNvSpPr txBox="1"/>
          <p:nvPr/>
        </p:nvSpPr>
        <p:spPr>
          <a:xfrm rot="20700000">
            <a:off x="2601886" y="2267473"/>
            <a:ext cx="3136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  <a:t>YOUR PROGRAM</a:t>
            </a:r>
            <a:b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</a:br>
            <a: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  <a:t>HERE</a:t>
            </a:r>
          </a:p>
        </p:txBody>
      </p:sp>
      <p:pic>
        <p:nvPicPr>
          <p:cNvPr id="17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3620ED40-22C0-3CAF-2A37-20E5262A1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879" y="3030803"/>
            <a:ext cx="678873" cy="67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05849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46FA7E-85AB-462C-8AC4-A78A5FAE0A8A}"/>
              </a:ext>
            </a:extLst>
          </p:cNvPr>
          <p:cNvSpPr/>
          <p:nvPr/>
        </p:nvSpPr>
        <p:spPr>
          <a:xfrm>
            <a:off x="1956085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DD1C97BA-C344-36CB-0D5B-2EE301AE7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28" y="1777350"/>
            <a:ext cx="1903384" cy="19033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8E33F-F359-1685-B789-974D3D201D81}"/>
              </a:ext>
            </a:extLst>
          </p:cNvPr>
          <p:cNvSpPr txBox="1"/>
          <p:nvPr/>
        </p:nvSpPr>
        <p:spPr>
          <a:xfrm>
            <a:off x="1956085" y="3984567"/>
            <a:ext cx="313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up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629728-5461-FE84-B9CE-B3E47F945576}"/>
              </a:ext>
            </a:extLst>
          </p:cNvPr>
          <p:cNvSpPr/>
          <p:nvPr/>
        </p:nvSpPr>
        <p:spPr>
          <a:xfrm>
            <a:off x="7099073" y="1665316"/>
            <a:ext cx="3136669" cy="2144684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21076B93-E1B3-D8C1-D521-F26766EFCE81}"/>
              </a:ext>
            </a:extLst>
          </p:cNvPr>
          <p:cNvSpPr/>
          <p:nvPr/>
        </p:nvSpPr>
        <p:spPr>
          <a:xfrm rot="19800000">
            <a:off x="5560521" y="702750"/>
            <a:ext cx="992451" cy="1066880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4AC9CF2-4C85-41A3-0ADD-C608D19474FF}"/>
              </a:ext>
            </a:extLst>
          </p:cNvPr>
          <p:cNvCxnSpPr/>
          <p:nvPr/>
        </p:nvCxnSpPr>
        <p:spPr>
          <a:xfrm flipV="1">
            <a:off x="4073236" y="1008423"/>
            <a:ext cx="1019518" cy="432262"/>
          </a:xfrm>
          <a:prstGeom prst="curvedConnector3">
            <a:avLst>
              <a:gd name="adj1" fmla="val -2093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CAF785D0-5488-047F-0FC5-33019DF4F0B7}"/>
              </a:ext>
            </a:extLst>
          </p:cNvPr>
          <p:cNvCxnSpPr/>
          <p:nvPr/>
        </p:nvCxnSpPr>
        <p:spPr>
          <a:xfrm>
            <a:off x="6753211" y="989417"/>
            <a:ext cx="1404847" cy="498764"/>
          </a:xfrm>
          <a:prstGeom prst="curvedConnector3">
            <a:avLst>
              <a:gd name="adj1" fmla="val 9911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65E7BE-C235-99C6-16C5-0CA53CF55428}"/>
              </a:ext>
            </a:extLst>
          </p:cNvPr>
          <p:cNvGrpSpPr/>
          <p:nvPr/>
        </p:nvGrpSpPr>
        <p:grpSpPr>
          <a:xfrm>
            <a:off x="7777946" y="4879570"/>
            <a:ext cx="1778921" cy="756459"/>
            <a:chOff x="7715716" y="5062450"/>
            <a:chExt cx="1778921" cy="756459"/>
          </a:xfrm>
        </p:grpSpPr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583E2DC3-1EBD-A570-05A2-ECA4DCF8A1FD}"/>
                </a:ext>
              </a:extLst>
            </p:cNvPr>
            <p:cNvSpPr/>
            <p:nvPr/>
          </p:nvSpPr>
          <p:spPr>
            <a:xfrm>
              <a:off x="7715716" y="5087389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1C249599-7094-AF55-B930-35330B880584}"/>
                </a:ext>
              </a:extLst>
            </p:cNvPr>
            <p:cNvSpPr/>
            <p:nvPr/>
          </p:nvSpPr>
          <p:spPr>
            <a:xfrm>
              <a:off x="8208937" y="5079076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98EF2349-2CBD-AFF6-F0AC-ADB85C07A5D8}"/>
                </a:ext>
              </a:extLst>
            </p:cNvPr>
            <p:cNvSpPr/>
            <p:nvPr/>
          </p:nvSpPr>
          <p:spPr>
            <a:xfrm>
              <a:off x="8702158" y="5070763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5499CBE8-033E-7062-9CF3-602154451492}"/>
                </a:ext>
              </a:extLst>
            </p:cNvPr>
            <p:cNvSpPr/>
            <p:nvPr/>
          </p:nvSpPr>
          <p:spPr>
            <a:xfrm>
              <a:off x="9195379" y="5062450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DB0E5F6-896A-9A9F-6C52-649A3873C66C}"/>
              </a:ext>
            </a:extLst>
          </p:cNvPr>
          <p:cNvSpPr txBox="1"/>
          <p:nvPr/>
        </p:nvSpPr>
        <p:spPr>
          <a:xfrm rot="20700000">
            <a:off x="7099073" y="2298115"/>
            <a:ext cx="3136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  <a:t>YOUR PROGRAM</a:t>
            </a:r>
            <a:b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</a:br>
            <a: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  <a:t>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73D1A-A554-477E-E605-40B05654ADD8}"/>
              </a:ext>
            </a:extLst>
          </p:cNvPr>
          <p:cNvSpPr txBox="1"/>
          <p:nvPr/>
        </p:nvSpPr>
        <p:spPr>
          <a:xfrm>
            <a:off x="6303822" y="3984567"/>
            <a:ext cx="472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&lt;plugin&gt;</a:t>
            </a:r>
          </a:p>
        </p:txBody>
      </p:sp>
      <p:pic>
        <p:nvPicPr>
          <p:cNvPr id="1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4059EED7-C513-F2B5-F876-64470824B6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420" y="1761792"/>
            <a:ext cx="678873" cy="678873"/>
          </a:xfrm>
          <a:prstGeom prst="rect">
            <a:avLst/>
          </a:prstGeom>
        </p:spPr>
      </p:pic>
      <p:pic>
        <p:nvPicPr>
          <p:cNvPr id="17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3620ED40-22C0-3CAF-2A37-20E5262A1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178" y="3030803"/>
            <a:ext cx="678873" cy="678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F95996-AADA-24BE-A2B9-F2CD10216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87" y="3142846"/>
            <a:ext cx="444770" cy="44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869168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137E98-F094-3A32-45F9-D0D4FCF1DA10}"/>
              </a:ext>
            </a:extLst>
          </p:cNvPr>
          <p:cNvSpPr/>
          <p:nvPr/>
        </p:nvSpPr>
        <p:spPr>
          <a:xfrm>
            <a:off x="322253" y="931025"/>
            <a:ext cx="3136669" cy="361326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FC1232DB-E2B5-70E6-8710-F6D4E8EF4F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5" y="1777350"/>
            <a:ext cx="1903384" cy="190338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B14D48-C8DD-ED33-3B89-1904C6E52576}"/>
              </a:ext>
            </a:extLst>
          </p:cNvPr>
          <p:cNvSpPr/>
          <p:nvPr/>
        </p:nvSpPr>
        <p:spPr>
          <a:xfrm>
            <a:off x="8733080" y="931025"/>
            <a:ext cx="3136669" cy="3613266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88E30A-A829-C17E-D0A1-3D1C813323BB}"/>
              </a:ext>
            </a:extLst>
          </p:cNvPr>
          <p:cNvCxnSpPr>
            <a:cxnSpLocks/>
          </p:cNvCxnSpPr>
          <p:nvPr/>
        </p:nvCxnSpPr>
        <p:spPr>
          <a:xfrm>
            <a:off x="3771209" y="2419001"/>
            <a:ext cx="4649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90E8B0-0331-DF2A-4C43-8A9A6F16BBD9}"/>
              </a:ext>
            </a:extLst>
          </p:cNvPr>
          <p:cNvSpPr txBox="1"/>
          <p:nvPr/>
        </p:nvSpPr>
        <p:spPr>
          <a:xfrm>
            <a:off x="3771209" y="1802758"/>
            <a:ext cx="41258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>
                <a:latin typeface="Consolas" panose="020B0609020204030204" pitchFamily="49" charset="0"/>
              </a:rPr>
              <a:t>app object</a:t>
            </a:r>
            <a:br>
              <a:rPr lang="en-NZ" sz="2000" b="1" dirty="0">
                <a:latin typeface="Consolas" panose="020B0609020204030204" pitchFamily="49" charset="0"/>
              </a:rPr>
            </a:br>
            <a:r>
              <a:rPr lang="en-NZ" sz="1400" b="1" dirty="0">
                <a:latin typeface="Consolas" panose="020B0609020204030204" pitchFamily="49" charset="0"/>
              </a:rPr>
              <a:t>development time definition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9BA410-52BA-0273-95F9-4C76A7617E08}"/>
              </a:ext>
            </a:extLst>
          </p:cNvPr>
          <p:cNvSpPr txBox="1"/>
          <p:nvPr/>
        </p:nvSpPr>
        <p:spPr>
          <a:xfrm>
            <a:off x="6301046" y="1786132"/>
            <a:ext cx="2119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2000" b="1" i="1" dirty="0" err="1">
                <a:latin typeface="Consolas" panose="020B0609020204030204" pitchFamily="49" charset="0"/>
              </a:rPr>
              <a:t>spin.lock</a:t>
            </a:r>
            <a:endParaRPr lang="en-NZ" sz="2000" b="1" i="1" dirty="0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90EAC3-FBF1-636A-24EE-F722BE90A941}"/>
              </a:ext>
            </a:extLst>
          </p:cNvPr>
          <p:cNvCxnSpPr>
            <a:cxnSpLocks/>
          </p:cNvCxnSpPr>
          <p:nvPr/>
        </p:nvCxnSpPr>
        <p:spPr>
          <a:xfrm>
            <a:off x="3771208" y="3387939"/>
            <a:ext cx="4649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F09E5C-B955-24D6-B75B-EF428B184391}"/>
              </a:ext>
            </a:extLst>
          </p:cNvPr>
          <p:cNvSpPr txBox="1"/>
          <p:nvPr/>
        </p:nvSpPr>
        <p:spPr>
          <a:xfrm>
            <a:off x="3771208" y="2738449"/>
            <a:ext cx="36853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>
                <a:latin typeface="Consolas" panose="020B0609020204030204" pitchFamily="49" charset="0"/>
              </a:rPr>
              <a:t>command line flags</a:t>
            </a:r>
            <a:br>
              <a:rPr lang="en-NZ" sz="2000" b="1" dirty="0">
                <a:latin typeface="Consolas" panose="020B0609020204030204" pitchFamily="49" charset="0"/>
              </a:rPr>
            </a:br>
            <a:r>
              <a:rPr lang="en-NZ" sz="1400" b="1" dirty="0">
                <a:latin typeface="Consolas" panose="020B0609020204030204" pitchFamily="49" charset="0"/>
              </a:rPr>
              <a:t>runtime operator config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D6A40-0F23-42B2-E161-164AE8651C60}"/>
              </a:ext>
            </a:extLst>
          </p:cNvPr>
          <p:cNvSpPr txBox="1"/>
          <p:nvPr/>
        </p:nvSpPr>
        <p:spPr>
          <a:xfrm>
            <a:off x="6434051" y="2721823"/>
            <a:ext cx="1986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2000" b="1" i="1" dirty="0">
                <a:latin typeface="Consolas" panose="020B0609020204030204" pitchFamily="49" charset="0"/>
              </a:rPr>
              <a:t>--address</a:t>
            </a:r>
            <a:br>
              <a:rPr lang="en-NZ" sz="2000" b="1" i="1" dirty="0">
                <a:latin typeface="Consolas" panose="020B0609020204030204" pitchFamily="49" charset="0"/>
              </a:rPr>
            </a:br>
            <a:r>
              <a:rPr lang="en-NZ" sz="2000" b="1" i="1" dirty="0">
                <a:latin typeface="Consolas" panose="020B0609020204030204" pitchFamily="49" charset="0"/>
              </a:rPr>
              <a:t>--token</a:t>
            </a:r>
          </a:p>
        </p:txBody>
      </p:sp>
      <p:sp>
        <p:nvSpPr>
          <p:cNvPr id="23" name="Scroll: Vertical 22">
            <a:extLst>
              <a:ext uri="{FF2B5EF4-FFF2-40B4-BE49-F238E27FC236}">
                <a16:creationId xmlns:a16="http://schemas.microsoft.com/office/drawing/2014/main" id="{A565AA63-7686-DEB8-4B08-5457E39BB521}"/>
              </a:ext>
            </a:extLst>
          </p:cNvPr>
          <p:cNvSpPr/>
          <p:nvPr/>
        </p:nvSpPr>
        <p:spPr>
          <a:xfrm rot="19800000">
            <a:off x="3552197" y="1896360"/>
            <a:ext cx="234724" cy="270316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1482396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137E98-F094-3A32-45F9-D0D4FCF1DA10}"/>
              </a:ext>
            </a:extLst>
          </p:cNvPr>
          <p:cNvSpPr/>
          <p:nvPr/>
        </p:nvSpPr>
        <p:spPr>
          <a:xfrm>
            <a:off x="322253" y="931025"/>
            <a:ext cx="3136669" cy="361326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FC1232DB-E2B5-70E6-8710-F6D4E8EF4F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5" y="1777350"/>
            <a:ext cx="1903384" cy="190338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B14D48-C8DD-ED33-3B89-1904C6E52576}"/>
              </a:ext>
            </a:extLst>
          </p:cNvPr>
          <p:cNvSpPr/>
          <p:nvPr/>
        </p:nvSpPr>
        <p:spPr>
          <a:xfrm>
            <a:off x="8733080" y="931025"/>
            <a:ext cx="3136669" cy="3613266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587AD2-1AC9-91BA-57A9-F509C12FDFDD}"/>
              </a:ext>
            </a:extLst>
          </p:cNvPr>
          <p:cNvCxnSpPr>
            <a:cxnSpLocks/>
          </p:cNvCxnSpPr>
          <p:nvPr/>
        </p:nvCxnSpPr>
        <p:spPr>
          <a:xfrm>
            <a:off x="3771209" y="2419001"/>
            <a:ext cx="4649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FDF2F51-F73D-3CBA-6426-3B81B63ABCBE}"/>
              </a:ext>
            </a:extLst>
          </p:cNvPr>
          <p:cNvSpPr txBox="1"/>
          <p:nvPr/>
        </p:nvSpPr>
        <p:spPr>
          <a:xfrm>
            <a:off x="3771209" y="1802758"/>
            <a:ext cx="41258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>
                <a:latin typeface="Consolas" panose="020B0609020204030204" pitchFamily="49" charset="0"/>
              </a:rPr>
              <a:t>app object</a:t>
            </a:r>
            <a:br>
              <a:rPr lang="en-NZ" sz="2000" b="1" dirty="0">
                <a:latin typeface="Consolas" panose="020B0609020204030204" pitchFamily="49" charset="0"/>
              </a:rPr>
            </a:br>
            <a:r>
              <a:rPr lang="en-NZ" sz="1400" b="1" dirty="0">
                <a:latin typeface="Consolas" panose="020B0609020204030204" pitchFamily="49" charset="0"/>
              </a:rPr>
              <a:t>development time definition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BA1C13-D94F-9A23-9261-CFF791BF0E59}"/>
              </a:ext>
            </a:extLst>
          </p:cNvPr>
          <p:cNvSpPr txBox="1"/>
          <p:nvPr/>
        </p:nvSpPr>
        <p:spPr>
          <a:xfrm>
            <a:off x="6301046" y="1786132"/>
            <a:ext cx="2119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2000" b="1" i="1" dirty="0" err="1">
                <a:latin typeface="Consolas" panose="020B0609020204030204" pitchFamily="49" charset="0"/>
              </a:rPr>
              <a:t>spin.lock</a:t>
            </a:r>
            <a:endParaRPr lang="en-NZ" sz="2000" b="1" i="1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B9870B-E5B4-1E9B-583B-87F3E34A971B}"/>
              </a:ext>
            </a:extLst>
          </p:cNvPr>
          <p:cNvCxnSpPr>
            <a:cxnSpLocks/>
          </p:cNvCxnSpPr>
          <p:nvPr/>
        </p:nvCxnSpPr>
        <p:spPr>
          <a:xfrm>
            <a:off x="3771208" y="3387939"/>
            <a:ext cx="4649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E7D672-32C7-0AB6-84B1-195FA1B54D72}"/>
              </a:ext>
            </a:extLst>
          </p:cNvPr>
          <p:cNvSpPr txBox="1"/>
          <p:nvPr/>
        </p:nvSpPr>
        <p:spPr>
          <a:xfrm>
            <a:off x="3771208" y="2738449"/>
            <a:ext cx="36853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>
                <a:latin typeface="Consolas" panose="020B0609020204030204" pitchFamily="49" charset="0"/>
              </a:rPr>
              <a:t>command line flags</a:t>
            </a:r>
            <a:br>
              <a:rPr lang="en-NZ" sz="2000" b="1" dirty="0">
                <a:latin typeface="Consolas" panose="020B0609020204030204" pitchFamily="49" charset="0"/>
              </a:rPr>
            </a:br>
            <a:r>
              <a:rPr lang="en-NZ" sz="1400" b="1" dirty="0">
                <a:latin typeface="Consolas" panose="020B0609020204030204" pitchFamily="49" charset="0"/>
              </a:rPr>
              <a:t>runtime operator config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A7CAF7-DD94-A323-A377-10C9E24AA1A2}"/>
              </a:ext>
            </a:extLst>
          </p:cNvPr>
          <p:cNvSpPr txBox="1"/>
          <p:nvPr/>
        </p:nvSpPr>
        <p:spPr>
          <a:xfrm>
            <a:off x="6434051" y="2721823"/>
            <a:ext cx="1986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2000" b="1" i="1" dirty="0">
                <a:latin typeface="Consolas" panose="020B0609020204030204" pitchFamily="49" charset="0"/>
              </a:rPr>
              <a:t>--address</a:t>
            </a:r>
            <a:br>
              <a:rPr lang="en-NZ" sz="2000" b="1" i="1" dirty="0">
                <a:latin typeface="Consolas" panose="020B0609020204030204" pitchFamily="49" charset="0"/>
              </a:rPr>
            </a:br>
            <a:r>
              <a:rPr lang="en-NZ" sz="2000" b="1" i="1" dirty="0">
                <a:latin typeface="Consolas" panose="020B0609020204030204" pitchFamily="49" charset="0"/>
              </a:rPr>
              <a:t>--token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0B4F10F-9FBF-7B76-D554-7A2CB9D3024C}"/>
              </a:ext>
            </a:extLst>
          </p:cNvPr>
          <p:cNvGrpSpPr/>
          <p:nvPr/>
        </p:nvGrpSpPr>
        <p:grpSpPr>
          <a:xfrm>
            <a:off x="9411953" y="4879570"/>
            <a:ext cx="1778921" cy="756459"/>
            <a:chOff x="7715716" y="5062450"/>
            <a:chExt cx="1778921" cy="756459"/>
          </a:xfrm>
        </p:grpSpPr>
        <p:sp>
          <p:nvSpPr>
            <p:cNvPr id="10" name="Arrow: Up 9">
              <a:extLst>
                <a:ext uri="{FF2B5EF4-FFF2-40B4-BE49-F238E27FC236}">
                  <a16:creationId xmlns:a16="http://schemas.microsoft.com/office/drawing/2014/main" id="{1F9950AD-BF48-20EF-3C5C-5842E3997442}"/>
                </a:ext>
              </a:extLst>
            </p:cNvPr>
            <p:cNvSpPr/>
            <p:nvPr/>
          </p:nvSpPr>
          <p:spPr>
            <a:xfrm>
              <a:off x="7715716" y="5087389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490DD2CF-89E4-9F98-131B-6A133D4085E7}"/>
                </a:ext>
              </a:extLst>
            </p:cNvPr>
            <p:cNvSpPr/>
            <p:nvPr/>
          </p:nvSpPr>
          <p:spPr>
            <a:xfrm>
              <a:off x="8208937" y="5079076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Arrow: Up 16">
              <a:extLst>
                <a:ext uri="{FF2B5EF4-FFF2-40B4-BE49-F238E27FC236}">
                  <a16:creationId xmlns:a16="http://schemas.microsoft.com/office/drawing/2014/main" id="{F7296A35-A50E-E3EC-BA7E-2AD923FF7281}"/>
                </a:ext>
              </a:extLst>
            </p:cNvPr>
            <p:cNvSpPr/>
            <p:nvPr/>
          </p:nvSpPr>
          <p:spPr>
            <a:xfrm>
              <a:off x="8702158" y="5070763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8" name="Arrow: Up 17">
              <a:extLst>
                <a:ext uri="{FF2B5EF4-FFF2-40B4-BE49-F238E27FC236}">
                  <a16:creationId xmlns:a16="http://schemas.microsoft.com/office/drawing/2014/main" id="{854ED842-BE15-6DA2-23CB-97AF0ECBCB97}"/>
                </a:ext>
              </a:extLst>
            </p:cNvPr>
            <p:cNvSpPr/>
            <p:nvPr/>
          </p:nvSpPr>
          <p:spPr>
            <a:xfrm>
              <a:off x="9195379" y="5062450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5AD112A-86FE-F47F-5D9B-D911959696F7}"/>
              </a:ext>
            </a:extLst>
          </p:cNvPr>
          <p:cNvSpPr txBox="1"/>
          <p:nvPr/>
        </p:nvSpPr>
        <p:spPr>
          <a:xfrm>
            <a:off x="9069186" y="3424841"/>
            <a:ext cx="2468880" cy="6469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Z" sz="3200" b="1" dirty="0"/>
              <a:t>listener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4D7746-AC20-31E0-A5C5-DB99E9CCCDFC}"/>
              </a:ext>
            </a:extLst>
          </p:cNvPr>
          <p:cNvSpPr/>
          <p:nvPr/>
        </p:nvSpPr>
        <p:spPr>
          <a:xfrm>
            <a:off x="9086359" y="1741403"/>
            <a:ext cx="2451707" cy="77431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21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41F83900-5332-5733-B0B4-654D07DE61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055" y="1844286"/>
            <a:ext cx="580960" cy="580960"/>
          </a:xfrm>
          <a:prstGeom prst="rect">
            <a:avLst/>
          </a:prstGeom>
        </p:spPr>
      </p:pic>
      <p:sp>
        <p:nvSpPr>
          <p:cNvPr id="22" name="Arrow: Up 21">
            <a:extLst>
              <a:ext uri="{FF2B5EF4-FFF2-40B4-BE49-F238E27FC236}">
                <a16:creationId xmlns:a16="http://schemas.microsoft.com/office/drawing/2014/main" id="{9771E5C3-4619-ADDD-0E84-81930A077742}"/>
              </a:ext>
            </a:extLst>
          </p:cNvPr>
          <p:cNvSpPr/>
          <p:nvPr/>
        </p:nvSpPr>
        <p:spPr>
          <a:xfrm>
            <a:off x="10133215" y="2771698"/>
            <a:ext cx="458679" cy="382980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9B0375C-ECDE-769E-71C7-16C2FBE2A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965" y="1908287"/>
            <a:ext cx="444770" cy="44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croll: Vertical 23">
            <a:extLst>
              <a:ext uri="{FF2B5EF4-FFF2-40B4-BE49-F238E27FC236}">
                <a16:creationId xmlns:a16="http://schemas.microsoft.com/office/drawing/2014/main" id="{F14846B6-F20E-C024-95DE-EDBA6CC01F3C}"/>
              </a:ext>
            </a:extLst>
          </p:cNvPr>
          <p:cNvSpPr/>
          <p:nvPr/>
        </p:nvSpPr>
        <p:spPr>
          <a:xfrm rot="19800000">
            <a:off x="3552197" y="1896360"/>
            <a:ext cx="234724" cy="270316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099768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998BFF3-7ADE-367C-1315-325B88D58923}"/>
              </a:ext>
            </a:extLst>
          </p:cNvPr>
          <p:cNvGrpSpPr/>
          <p:nvPr/>
        </p:nvGrpSpPr>
        <p:grpSpPr>
          <a:xfrm rot="5400000">
            <a:off x="1056430" y="3138055"/>
            <a:ext cx="1778921" cy="756459"/>
            <a:chOff x="7715716" y="5062450"/>
            <a:chExt cx="1778921" cy="756459"/>
          </a:xfrm>
        </p:grpSpPr>
        <p:sp>
          <p:nvSpPr>
            <p:cNvPr id="3" name="Arrow: Up 2">
              <a:extLst>
                <a:ext uri="{FF2B5EF4-FFF2-40B4-BE49-F238E27FC236}">
                  <a16:creationId xmlns:a16="http://schemas.microsoft.com/office/drawing/2014/main" id="{33B1DD83-28A4-9246-989B-D06EBA4DA99E}"/>
                </a:ext>
              </a:extLst>
            </p:cNvPr>
            <p:cNvSpPr/>
            <p:nvPr/>
          </p:nvSpPr>
          <p:spPr>
            <a:xfrm>
              <a:off x="7715716" y="5087389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D7AC3336-4C9B-A433-A381-30A0A15D5122}"/>
                </a:ext>
              </a:extLst>
            </p:cNvPr>
            <p:cNvSpPr/>
            <p:nvPr/>
          </p:nvSpPr>
          <p:spPr>
            <a:xfrm>
              <a:off x="8208937" y="5079076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FF94D66A-BA6F-D6D8-01E9-A4F234EFF520}"/>
                </a:ext>
              </a:extLst>
            </p:cNvPr>
            <p:cNvSpPr/>
            <p:nvPr/>
          </p:nvSpPr>
          <p:spPr>
            <a:xfrm>
              <a:off x="8702158" y="5070763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Arrow: Up 5">
              <a:extLst>
                <a:ext uri="{FF2B5EF4-FFF2-40B4-BE49-F238E27FC236}">
                  <a16:creationId xmlns:a16="http://schemas.microsoft.com/office/drawing/2014/main" id="{79FFFA82-1392-8FA3-4BD1-C75A41E8B21A}"/>
                </a:ext>
              </a:extLst>
            </p:cNvPr>
            <p:cNvSpPr/>
            <p:nvPr/>
          </p:nvSpPr>
          <p:spPr>
            <a:xfrm>
              <a:off x="9195379" y="5062450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CD114CE-B594-BFB4-0E8C-B7B35A6EA8CD}"/>
              </a:ext>
            </a:extLst>
          </p:cNvPr>
          <p:cNvSpPr txBox="1"/>
          <p:nvPr/>
        </p:nvSpPr>
        <p:spPr>
          <a:xfrm>
            <a:off x="2808470" y="3115909"/>
            <a:ext cx="1837113" cy="6469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Z" sz="3200" b="1" dirty="0"/>
              <a:t>listener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D3747F-BA55-C6A0-EBF1-22F689BFE953}"/>
              </a:ext>
            </a:extLst>
          </p:cNvPr>
          <p:cNvSpPr/>
          <p:nvPr/>
        </p:nvSpPr>
        <p:spPr>
          <a:xfrm>
            <a:off x="9033632" y="3115909"/>
            <a:ext cx="1574081" cy="6469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27146162-DD7E-959C-2D25-D2E5393A3A1B}"/>
              </a:ext>
            </a:extLst>
          </p:cNvPr>
          <p:cNvSpPr/>
          <p:nvPr/>
        </p:nvSpPr>
        <p:spPr>
          <a:xfrm rot="5400000">
            <a:off x="5052808" y="3247913"/>
            <a:ext cx="458679" cy="382980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07FDB6DE-20D2-48FA-55E8-F80DA2BF37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697" y="3146606"/>
            <a:ext cx="580960" cy="5809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7F5BC3-DD56-EA7E-0E64-52D53B6C796A}"/>
              </a:ext>
            </a:extLst>
          </p:cNvPr>
          <p:cNvSpPr txBox="1"/>
          <p:nvPr/>
        </p:nvSpPr>
        <p:spPr>
          <a:xfrm>
            <a:off x="1112674" y="1744602"/>
            <a:ext cx="1596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b="1" dirty="0"/>
              <a:t>source</a:t>
            </a:r>
          </a:p>
          <a:p>
            <a:pPr algn="ctr"/>
            <a:r>
              <a:rPr lang="en-NZ" sz="2400" b="1" dirty="0"/>
              <a:t>defined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02C73EF6-221A-5465-A5DF-41280565ECC4}"/>
              </a:ext>
            </a:extLst>
          </p:cNvPr>
          <p:cNvSpPr/>
          <p:nvPr/>
        </p:nvSpPr>
        <p:spPr>
          <a:xfrm rot="5400000">
            <a:off x="8153402" y="3227814"/>
            <a:ext cx="458679" cy="382980"/>
          </a:xfrm>
          <a:prstGeom prst="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B0558-228C-9A4A-7C86-FB66A1DB80DC}"/>
              </a:ext>
            </a:extLst>
          </p:cNvPr>
          <p:cNvSpPr txBox="1"/>
          <p:nvPr/>
        </p:nvSpPr>
        <p:spPr>
          <a:xfrm>
            <a:off x="7584719" y="1741831"/>
            <a:ext cx="1596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NZ" sz="2400" b="1" dirty="0"/>
            </a:br>
            <a:r>
              <a:rPr lang="en-NZ" sz="2400" b="1" dirty="0"/>
              <a:t>wit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95B8BC-D459-3EFC-220E-FD85839ABCE6}"/>
              </a:ext>
            </a:extLst>
          </p:cNvPr>
          <p:cNvSpPr txBox="1"/>
          <p:nvPr/>
        </p:nvSpPr>
        <p:spPr>
          <a:xfrm>
            <a:off x="5894738" y="3146606"/>
            <a:ext cx="1837113" cy="6469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5"/>
              </a:gs>
            </a:gsLst>
            <a:lin ang="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Z" sz="3200" b="1" dirty="0"/>
              <a:t>???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9CDEEA-6862-F636-ED35-A6B1F7A39C6F}"/>
              </a:ext>
            </a:extLst>
          </p:cNvPr>
          <p:cNvSpPr txBox="1"/>
          <p:nvPr/>
        </p:nvSpPr>
        <p:spPr>
          <a:xfrm>
            <a:off x="645017" y="4639051"/>
            <a:ext cx="2531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/>
              <a:t>HTTP, Redis,</a:t>
            </a:r>
          </a:p>
          <a:p>
            <a:pPr algn="ctr"/>
            <a:r>
              <a:rPr lang="en-NZ" sz="2400" dirty="0"/>
              <a:t>SQS, </a:t>
            </a:r>
            <a:r>
              <a:rPr lang="en-NZ" sz="2400" dirty="0" err="1"/>
              <a:t>cron</a:t>
            </a:r>
            <a:r>
              <a:rPr lang="en-NZ" sz="2400" dirty="0"/>
              <a:t>, etc.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1B3B89F-70F8-0CCF-4B3D-CBE85B77A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657" y="3203874"/>
            <a:ext cx="444770" cy="44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318808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at looking at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430A7EDE-F99A-6566-54A5-97C4D13F3E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9" r="23361"/>
          <a:stretch/>
        </p:blipFill>
        <p:spPr>
          <a:xfrm rot="5400000">
            <a:off x="4335625" y="-989996"/>
            <a:ext cx="6834020" cy="8821838"/>
          </a:xfrm>
          <a:prstGeom prst="rect">
            <a:avLst/>
          </a:prstGeom>
        </p:spPr>
      </p:pic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90D0CA-22EC-65E8-835C-1F41326A230D}"/>
              </a:ext>
            </a:extLst>
          </p:cNvPr>
          <p:cNvSpPr txBox="1"/>
          <p:nvPr/>
        </p:nvSpPr>
        <p:spPr>
          <a:xfrm>
            <a:off x="28446" y="251786"/>
            <a:ext cx="80214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SHOW ME THE CODE</a:t>
            </a:r>
          </a:p>
        </p:txBody>
      </p:sp>
    </p:spTree>
    <p:extLst>
      <p:ext uri="{BB962C8B-B14F-4D97-AF65-F5344CB8AC3E}">
        <p14:creationId xmlns:p14="http://schemas.microsoft.com/office/powerpoint/2010/main" val="2760116237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998BFF3-7ADE-367C-1315-325B88D58923}"/>
              </a:ext>
            </a:extLst>
          </p:cNvPr>
          <p:cNvGrpSpPr/>
          <p:nvPr/>
        </p:nvGrpSpPr>
        <p:grpSpPr>
          <a:xfrm rot="5400000">
            <a:off x="1056430" y="3138055"/>
            <a:ext cx="1778921" cy="756459"/>
            <a:chOff x="7715716" y="5062450"/>
            <a:chExt cx="1778921" cy="756459"/>
          </a:xfrm>
        </p:grpSpPr>
        <p:sp>
          <p:nvSpPr>
            <p:cNvPr id="3" name="Arrow: Up 2">
              <a:extLst>
                <a:ext uri="{FF2B5EF4-FFF2-40B4-BE49-F238E27FC236}">
                  <a16:creationId xmlns:a16="http://schemas.microsoft.com/office/drawing/2014/main" id="{33B1DD83-28A4-9246-989B-D06EBA4DA99E}"/>
                </a:ext>
              </a:extLst>
            </p:cNvPr>
            <p:cNvSpPr/>
            <p:nvPr/>
          </p:nvSpPr>
          <p:spPr>
            <a:xfrm>
              <a:off x="7715716" y="5087389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D7AC3336-4C9B-A433-A381-30A0A15D5122}"/>
                </a:ext>
              </a:extLst>
            </p:cNvPr>
            <p:cNvSpPr/>
            <p:nvPr/>
          </p:nvSpPr>
          <p:spPr>
            <a:xfrm>
              <a:off x="8208937" y="5079076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FF94D66A-BA6F-D6D8-01E9-A4F234EFF520}"/>
                </a:ext>
              </a:extLst>
            </p:cNvPr>
            <p:cNvSpPr/>
            <p:nvPr/>
          </p:nvSpPr>
          <p:spPr>
            <a:xfrm>
              <a:off x="8702158" y="5070763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Arrow: Up 5">
              <a:extLst>
                <a:ext uri="{FF2B5EF4-FFF2-40B4-BE49-F238E27FC236}">
                  <a16:creationId xmlns:a16="http://schemas.microsoft.com/office/drawing/2014/main" id="{79FFFA82-1392-8FA3-4BD1-C75A41E8B21A}"/>
                </a:ext>
              </a:extLst>
            </p:cNvPr>
            <p:cNvSpPr/>
            <p:nvPr/>
          </p:nvSpPr>
          <p:spPr>
            <a:xfrm>
              <a:off x="9195379" y="5062450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CD114CE-B594-BFB4-0E8C-B7B35A6EA8CD}"/>
              </a:ext>
            </a:extLst>
          </p:cNvPr>
          <p:cNvSpPr txBox="1"/>
          <p:nvPr/>
        </p:nvSpPr>
        <p:spPr>
          <a:xfrm>
            <a:off x="2808470" y="3115909"/>
            <a:ext cx="1837113" cy="6469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Z" sz="3200" b="1" dirty="0"/>
              <a:t>listener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27146162-DD7E-959C-2D25-D2E5393A3A1B}"/>
              </a:ext>
            </a:extLst>
          </p:cNvPr>
          <p:cNvSpPr/>
          <p:nvPr/>
        </p:nvSpPr>
        <p:spPr>
          <a:xfrm rot="5400000">
            <a:off x="5052808" y="3247913"/>
            <a:ext cx="458679" cy="382980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7F5BC3-DD56-EA7E-0E64-52D53B6C796A}"/>
              </a:ext>
            </a:extLst>
          </p:cNvPr>
          <p:cNvSpPr txBox="1"/>
          <p:nvPr/>
        </p:nvSpPr>
        <p:spPr>
          <a:xfrm>
            <a:off x="1112674" y="1744602"/>
            <a:ext cx="1596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b="1" dirty="0"/>
              <a:t>source</a:t>
            </a:r>
          </a:p>
          <a:p>
            <a:pPr algn="ctr"/>
            <a:r>
              <a:rPr lang="en-NZ" sz="2400" b="1" dirty="0"/>
              <a:t>defined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02C73EF6-221A-5465-A5DF-41280565ECC4}"/>
              </a:ext>
            </a:extLst>
          </p:cNvPr>
          <p:cNvSpPr/>
          <p:nvPr/>
        </p:nvSpPr>
        <p:spPr>
          <a:xfrm rot="5400000">
            <a:off x="8153402" y="3227814"/>
            <a:ext cx="458679" cy="382980"/>
          </a:xfrm>
          <a:prstGeom prst="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B0558-228C-9A4A-7C86-FB66A1DB80DC}"/>
              </a:ext>
            </a:extLst>
          </p:cNvPr>
          <p:cNvSpPr txBox="1"/>
          <p:nvPr/>
        </p:nvSpPr>
        <p:spPr>
          <a:xfrm>
            <a:off x="7584719" y="1741831"/>
            <a:ext cx="1596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NZ" sz="2400" b="1" dirty="0"/>
            </a:br>
            <a:r>
              <a:rPr lang="en-NZ" sz="2400" b="1" dirty="0"/>
              <a:t>wit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95B8BC-D459-3EFC-220E-FD85839ABCE6}"/>
              </a:ext>
            </a:extLst>
          </p:cNvPr>
          <p:cNvSpPr txBox="1"/>
          <p:nvPr/>
        </p:nvSpPr>
        <p:spPr>
          <a:xfrm>
            <a:off x="5894738" y="3146606"/>
            <a:ext cx="1837113" cy="6469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5"/>
              </a:gs>
            </a:gsLst>
            <a:lin ang="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Z" sz="3200" b="1" dirty="0"/>
              <a:t>???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9CDEEA-6862-F636-ED35-A6B1F7A39C6F}"/>
              </a:ext>
            </a:extLst>
          </p:cNvPr>
          <p:cNvSpPr txBox="1"/>
          <p:nvPr/>
        </p:nvSpPr>
        <p:spPr>
          <a:xfrm>
            <a:off x="645017" y="4639051"/>
            <a:ext cx="2531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/>
              <a:t>HTTP, Redis,</a:t>
            </a:r>
          </a:p>
          <a:p>
            <a:pPr algn="ctr"/>
            <a:r>
              <a:rPr lang="en-NZ" sz="2400" dirty="0"/>
              <a:t>SQS, </a:t>
            </a:r>
            <a:r>
              <a:rPr lang="en-NZ" sz="2400" dirty="0" err="1"/>
              <a:t>cron</a:t>
            </a:r>
            <a:r>
              <a:rPr lang="en-NZ" sz="2400" dirty="0"/>
              <a:t>, etc.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E9990D-90B5-CF9E-C102-7F8D22262DCB}"/>
              </a:ext>
            </a:extLst>
          </p:cNvPr>
          <p:cNvSpPr/>
          <p:nvPr/>
        </p:nvSpPr>
        <p:spPr>
          <a:xfrm>
            <a:off x="9033632" y="3115909"/>
            <a:ext cx="1574081" cy="6469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9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A8D78D33-AEC3-B724-0093-FE49383D58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697" y="3146606"/>
            <a:ext cx="580960" cy="5809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06ECD3-235E-F9BF-CFB4-DAD1B07D4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657" y="3203874"/>
            <a:ext cx="444770" cy="44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90543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F8A200-1114-721A-9855-CD8980331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574" y="1869932"/>
            <a:ext cx="5805042" cy="186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eart 1">
            <a:extLst>
              <a:ext uri="{FF2B5EF4-FFF2-40B4-BE49-F238E27FC236}">
                <a16:creationId xmlns:a16="http://schemas.microsoft.com/office/drawing/2014/main" id="{E6EC94CF-9A01-DB91-5FAB-FBE77988A15E}"/>
              </a:ext>
            </a:extLst>
          </p:cNvPr>
          <p:cNvSpPr/>
          <p:nvPr/>
        </p:nvSpPr>
        <p:spPr>
          <a:xfrm>
            <a:off x="5486707" y="2206996"/>
            <a:ext cx="1155469" cy="115656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46DC7-E54D-6A2D-923B-FD14647F22F9}"/>
              </a:ext>
            </a:extLst>
          </p:cNvPr>
          <p:cNvSpPr txBox="1"/>
          <p:nvPr/>
        </p:nvSpPr>
        <p:spPr>
          <a:xfrm>
            <a:off x="6857994" y="2352506"/>
            <a:ext cx="1529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944354674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B9CBFD-F0E7-9F83-8DEA-CF88B4949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000">
            <a:off x="5333567" y="-542232"/>
            <a:ext cx="1523586" cy="7734082"/>
          </a:xfrm>
          <a:prstGeom prst="rect">
            <a:avLst/>
          </a:prstGeom>
        </p:spPr>
      </p:pic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pic>
        <p:nvPicPr>
          <p:cNvPr id="2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6931D579-8AD3-22ED-FBA3-9E1326BD9D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50" y="1837850"/>
            <a:ext cx="1903384" cy="19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33948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B9CBFD-F0E7-9F83-8DEA-CF88B4949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000">
            <a:off x="5333567" y="-542232"/>
            <a:ext cx="1523586" cy="7734082"/>
          </a:xfrm>
          <a:prstGeom prst="rect">
            <a:avLst/>
          </a:prstGeom>
        </p:spPr>
      </p:pic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E97743-19F6-E62F-0BE9-75F0EC9E8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175" y="2072467"/>
            <a:ext cx="1356533" cy="135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464992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Icon&#10;&#10;Description automatically generated">
            <a:extLst>
              <a:ext uri="{FF2B5EF4-FFF2-40B4-BE49-F238E27FC236}">
                <a16:creationId xmlns:a16="http://schemas.microsoft.com/office/drawing/2014/main" id="{2E17E816-50B0-B06E-F42B-4E02E55CB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C4B072-298F-4A0B-88F9-58043C04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6512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248F1-35F2-41D9-A7BD-E53E926F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429000"/>
            <a:ext cx="11481184" cy="21468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D203F"/>
                </a:solidFill>
                <a:ea typeface="+mn-lt"/>
                <a:cs typeface="+mn-lt"/>
                <a:hlinkClick r:id="rId3"/>
              </a:rPr>
              <a:t>https://github.com/fermyon/spin/tree/main/examples/spin-timer</a:t>
            </a: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D203F"/>
                </a:solidFill>
                <a:ea typeface="+mn-lt"/>
                <a:cs typeface="+mn-lt"/>
              </a:rPr>
              <a:t>ivan.towlson@fermyon.com | @ppog_penguin@mastodon.nz</a:t>
            </a:r>
          </a:p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F0696F-EA0E-4DBD-91B3-3E94AFC06D61}"/>
              </a:ext>
            </a:extLst>
          </p:cNvPr>
          <p:cNvSpPr txBox="1">
            <a:spLocks/>
          </p:cNvSpPr>
          <p:nvPr/>
        </p:nvSpPr>
        <p:spPr>
          <a:xfrm>
            <a:off x="322253" y="2649908"/>
            <a:ext cx="11481184" cy="7790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D203F"/>
                </a:solidFill>
                <a:ea typeface="+mn-lt"/>
                <a:cs typeface="+mn-lt"/>
                <a:hlinkClick r:id="rId4"/>
              </a:rPr>
              <a:t>https://github.com/fermyon/spin-trigger-sqs</a:t>
            </a: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B31921-0289-25BA-8CFA-426786C39E21}"/>
              </a:ext>
            </a:extLst>
          </p:cNvPr>
          <p:cNvSpPr txBox="1">
            <a:spLocks/>
          </p:cNvSpPr>
          <p:nvPr/>
        </p:nvSpPr>
        <p:spPr>
          <a:xfrm>
            <a:off x="320656" y="1870816"/>
            <a:ext cx="11481184" cy="7790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D203F"/>
                </a:solidFill>
                <a:ea typeface="+mn-lt"/>
                <a:cs typeface="+mn-lt"/>
                <a:hlinkClick r:id="rId5"/>
              </a:rPr>
              <a:t>https://github.com/itowlson/wasmio23</a:t>
            </a: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797C2-6D07-725B-680C-A8A6BF588F79}"/>
              </a:ext>
            </a:extLst>
          </p:cNvPr>
          <p:cNvSpPr txBox="1"/>
          <p:nvPr/>
        </p:nvSpPr>
        <p:spPr>
          <a:xfrm>
            <a:off x="3291841" y="5996177"/>
            <a:ext cx="62594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300" b="1" dirty="0"/>
              <a:t>Join the community on Discord: bit.ly/</a:t>
            </a:r>
            <a:r>
              <a:rPr lang="en-NZ" sz="1300" b="1" dirty="0" err="1"/>
              <a:t>fermyondiscord</a:t>
            </a:r>
            <a:endParaRPr lang="en-NZ" sz="1300" b="1" dirty="0"/>
          </a:p>
          <a:p>
            <a:r>
              <a:rPr lang="en-NZ" sz="1300" b="1" dirty="0"/>
              <a:t>Follow along on Twitter: @fermyontech @spinframework</a:t>
            </a:r>
          </a:p>
        </p:txBody>
      </p:sp>
      <p:pic>
        <p:nvPicPr>
          <p:cNvPr id="9" name="Picture 8" descr="A picture containing text, dark, close&#10;&#10;Description automatically generated">
            <a:extLst>
              <a:ext uri="{FF2B5EF4-FFF2-40B4-BE49-F238E27FC236}">
                <a16:creationId xmlns:a16="http://schemas.microsoft.com/office/drawing/2014/main" id="{E66C6B22-D5DD-52AD-E659-C5C85C6F14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03" y="6093229"/>
            <a:ext cx="2613697" cy="31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7669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213003-0BAF-B028-A460-7F13F5103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1047750"/>
            <a:ext cx="65436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56010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213003-0BAF-B028-A460-7F13F5103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1047750"/>
            <a:ext cx="65436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539FF7-952D-9764-4543-C0803F4C8181}"/>
              </a:ext>
            </a:extLst>
          </p:cNvPr>
          <p:cNvSpPr txBox="1"/>
          <p:nvPr/>
        </p:nvSpPr>
        <p:spPr>
          <a:xfrm rot="20700000">
            <a:off x="1512916" y="640080"/>
            <a:ext cx="2585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gRPC</a:t>
            </a:r>
            <a:endParaRPr lang="en-NZ" sz="66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AFA59-D8E6-F64E-4391-D161430EEBB9}"/>
              </a:ext>
            </a:extLst>
          </p:cNvPr>
          <p:cNvSpPr txBox="1"/>
          <p:nvPr/>
        </p:nvSpPr>
        <p:spPr>
          <a:xfrm rot="900000">
            <a:off x="8131717" y="1940260"/>
            <a:ext cx="34692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STORAGE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B6ED7-30B0-57F9-0E6F-5F26B02EC201}"/>
              </a:ext>
            </a:extLst>
          </p:cNvPr>
          <p:cNvSpPr txBox="1"/>
          <p:nvPr/>
        </p:nvSpPr>
        <p:spPr>
          <a:xfrm rot="20700000">
            <a:off x="5846618" y="2924736"/>
            <a:ext cx="2585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340FC-9535-6832-40FF-2DBD7112A0D6}"/>
              </a:ext>
            </a:extLst>
          </p:cNvPr>
          <p:cNvSpPr txBox="1"/>
          <p:nvPr/>
        </p:nvSpPr>
        <p:spPr>
          <a:xfrm rot="900000">
            <a:off x="3563801" y="2385510"/>
            <a:ext cx="2585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CRON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18D48-525F-4D62-388A-BD02E21FE2A4}"/>
              </a:ext>
            </a:extLst>
          </p:cNvPr>
          <p:cNvSpPr txBox="1"/>
          <p:nvPr/>
        </p:nvSpPr>
        <p:spPr>
          <a:xfrm rot="20700000">
            <a:off x="2357386" y="4611508"/>
            <a:ext cx="2585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ALERTS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01804-873C-9BC1-9C3E-0ACBCC9D072F}"/>
              </a:ext>
            </a:extLst>
          </p:cNvPr>
          <p:cNvSpPr txBox="1"/>
          <p:nvPr/>
        </p:nvSpPr>
        <p:spPr>
          <a:xfrm rot="18900000">
            <a:off x="7146208" y="4136800"/>
            <a:ext cx="47893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6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206839720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DC6C13A-0E40-5938-BF93-EAB373E1B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047750"/>
            <a:ext cx="84582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69158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B9CBFD-F0E7-9F83-8DEA-CF88B4949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000">
            <a:off x="5333567" y="-542232"/>
            <a:ext cx="1523586" cy="7734082"/>
          </a:xfrm>
          <a:prstGeom prst="rect">
            <a:avLst/>
          </a:prstGeom>
        </p:spPr>
      </p:pic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Autofit/>
          </a:bodyPr>
          <a:lstStyle/>
          <a:p>
            <a:pPr algn="ctr"/>
            <a:r>
              <a:rPr lang="el-GR" sz="15000" b="1" dirty="0">
                <a:solidFill>
                  <a:srgbClr val="0D203F"/>
                </a:solidFill>
                <a:latin typeface="+mn-lt"/>
                <a:cs typeface="Calibri Light"/>
              </a:rPr>
              <a:t>λ</a:t>
            </a:r>
            <a:endParaRPr lang="en-US" sz="15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383099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46FA7E-85AB-462C-8AC4-A78A5FAE0A8A}"/>
              </a:ext>
            </a:extLst>
          </p:cNvPr>
          <p:cNvSpPr/>
          <p:nvPr/>
        </p:nvSpPr>
        <p:spPr>
          <a:xfrm>
            <a:off x="4527665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DD1C97BA-C344-36CB-0D5B-2EE301AE7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308" y="1777350"/>
            <a:ext cx="1903384" cy="19033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8E33F-F359-1685-B789-974D3D201D81}"/>
              </a:ext>
            </a:extLst>
          </p:cNvPr>
          <p:cNvSpPr txBox="1"/>
          <p:nvPr/>
        </p:nvSpPr>
        <p:spPr>
          <a:xfrm>
            <a:off x="4527665" y="3984567"/>
            <a:ext cx="313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370730-79C5-3A8A-CB88-D67141B93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288" y="2843908"/>
            <a:ext cx="701725" cy="70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182830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46FA7E-85AB-462C-8AC4-A78A5FAE0A8A}"/>
              </a:ext>
            </a:extLst>
          </p:cNvPr>
          <p:cNvSpPr/>
          <p:nvPr/>
        </p:nvSpPr>
        <p:spPr>
          <a:xfrm>
            <a:off x="1956085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DD1C97BA-C344-36CB-0D5B-2EE301AE7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28" y="1777350"/>
            <a:ext cx="1903384" cy="19033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8E33F-F359-1685-B789-974D3D201D81}"/>
              </a:ext>
            </a:extLst>
          </p:cNvPr>
          <p:cNvSpPr txBox="1"/>
          <p:nvPr/>
        </p:nvSpPr>
        <p:spPr>
          <a:xfrm>
            <a:off x="1956085" y="3984567"/>
            <a:ext cx="313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up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629728-5461-FE84-B9CE-B3E47F945576}"/>
              </a:ext>
            </a:extLst>
          </p:cNvPr>
          <p:cNvSpPr/>
          <p:nvPr/>
        </p:nvSpPr>
        <p:spPr>
          <a:xfrm>
            <a:off x="7099073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6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C91F4278-4E96-8BEF-C103-CA77A152A2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716" y="1777350"/>
            <a:ext cx="1903384" cy="19033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438114-0390-81BB-99DD-BD42EE0E54B4}"/>
              </a:ext>
            </a:extLst>
          </p:cNvPr>
          <p:cNvSpPr txBox="1"/>
          <p:nvPr/>
        </p:nvSpPr>
        <p:spPr>
          <a:xfrm>
            <a:off x="6303822" y="3984567"/>
            <a:ext cx="472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trigger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9405DD-17E6-27B9-5DA3-0C6241C44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876" y="2843908"/>
            <a:ext cx="701725" cy="70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44385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46FA7E-85AB-462C-8AC4-A78A5FAE0A8A}"/>
              </a:ext>
            </a:extLst>
          </p:cNvPr>
          <p:cNvSpPr/>
          <p:nvPr/>
        </p:nvSpPr>
        <p:spPr>
          <a:xfrm>
            <a:off x="1956085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DD1C97BA-C344-36CB-0D5B-2EE301AE7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28" y="1777350"/>
            <a:ext cx="1903384" cy="19033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8E33F-F359-1685-B789-974D3D201D81}"/>
              </a:ext>
            </a:extLst>
          </p:cNvPr>
          <p:cNvSpPr txBox="1"/>
          <p:nvPr/>
        </p:nvSpPr>
        <p:spPr>
          <a:xfrm>
            <a:off x="1956085" y="3984567"/>
            <a:ext cx="313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up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629728-5461-FE84-B9CE-B3E47F945576}"/>
              </a:ext>
            </a:extLst>
          </p:cNvPr>
          <p:cNvSpPr/>
          <p:nvPr/>
        </p:nvSpPr>
        <p:spPr>
          <a:xfrm>
            <a:off x="7099073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6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C91F4278-4E96-8BEF-C103-CA77A152A2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716" y="1777350"/>
            <a:ext cx="1903384" cy="19033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438114-0390-81BB-99DD-BD42EE0E54B4}"/>
              </a:ext>
            </a:extLst>
          </p:cNvPr>
          <p:cNvSpPr txBox="1"/>
          <p:nvPr/>
        </p:nvSpPr>
        <p:spPr>
          <a:xfrm>
            <a:off x="6303822" y="3984567"/>
            <a:ext cx="472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trigger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AB7DD1-14CB-6B70-C570-95FFCE8179FE}"/>
              </a:ext>
            </a:extLst>
          </p:cNvPr>
          <p:cNvGrpSpPr/>
          <p:nvPr/>
        </p:nvGrpSpPr>
        <p:grpSpPr>
          <a:xfrm>
            <a:off x="7777946" y="4879570"/>
            <a:ext cx="1778921" cy="756459"/>
            <a:chOff x="7715716" y="5062450"/>
            <a:chExt cx="1778921" cy="756459"/>
          </a:xfrm>
        </p:grpSpPr>
        <p:sp>
          <p:nvSpPr>
            <p:cNvPr id="9" name="Arrow: Up 8">
              <a:extLst>
                <a:ext uri="{FF2B5EF4-FFF2-40B4-BE49-F238E27FC236}">
                  <a16:creationId xmlns:a16="http://schemas.microsoft.com/office/drawing/2014/main" id="{8CC197FE-EAA7-DC33-5086-1EC42B267527}"/>
                </a:ext>
              </a:extLst>
            </p:cNvPr>
            <p:cNvSpPr/>
            <p:nvPr/>
          </p:nvSpPr>
          <p:spPr>
            <a:xfrm>
              <a:off x="7715716" y="5087389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Arrow: Up 9">
              <a:extLst>
                <a:ext uri="{FF2B5EF4-FFF2-40B4-BE49-F238E27FC236}">
                  <a16:creationId xmlns:a16="http://schemas.microsoft.com/office/drawing/2014/main" id="{750DA962-6D42-25DD-DCD2-64E0B8D0837E}"/>
                </a:ext>
              </a:extLst>
            </p:cNvPr>
            <p:cNvSpPr/>
            <p:nvPr/>
          </p:nvSpPr>
          <p:spPr>
            <a:xfrm>
              <a:off x="8208937" y="5079076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DE3EF798-AF50-5131-7CE1-7A7246D859C5}"/>
                </a:ext>
              </a:extLst>
            </p:cNvPr>
            <p:cNvSpPr/>
            <p:nvPr/>
          </p:nvSpPr>
          <p:spPr>
            <a:xfrm>
              <a:off x="8702158" y="5070763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Arrow: Up 11">
              <a:extLst>
                <a:ext uri="{FF2B5EF4-FFF2-40B4-BE49-F238E27FC236}">
                  <a16:creationId xmlns:a16="http://schemas.microsoft.com/office/drawing/2014/main" id="{BD561944-331F-408D-2422-39157D9B5A21}"/>
                </a:ext>
              </a:extLst>
            </p:cNvPr>
            <p:cNvSpPr/>
            <p:nvPr/>
          </p:nvSpPr>
          <p:spPr>
            <a:xfrm>
              <a:off x="9195379" y="5062450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BC975A7-D23A-B44F-48E8-4352EEEC3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876" y="2843908"/>
            <a:ext cx="701725" cy="70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63943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rmyon Design Template" id="{F79C2175-DC03-2F4F-9175-E76A54D7454D}" vid="{E9E14F71-8CC5-DA45-AD72-93BE1FE25E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15237</TotalTime>
  <Words>221</Words>
  <Application>Microsoft Office PowerPoint</Application>
  <PresentationFormat>Widescreen</PresentationFormat>
  <Paragraphs>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Impact</vt:lpstr>
      <vt:lpstr>Sen</vt:lpstr>
      <vt:lpstr>Stencil</vt:lpstr>
      <vt:lpstr>Office Theme</vt:lpstr>
      <vt:lpstr>Beyond HTTP Microservices with Spin  Ivan Towlson</vt:lpstr>
      <vt:lpstr>PowerPoint Presentation</vt:lpstr>
      <vt:lpstr>PowerPoint Presentation</vt:lpstr>
      <vt:lpstr>PowerPoint Presentation</vt:lpstr>
      <vt:lpstr>PowerPoint Presentation</vt:lpstr>
      <vt:lpstr>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WebAssembly and Containers</dc:title>
  <dc:creator>Ivan Towlson</dc:creator>
  <cp:lastModifiedBy>Ivan Towlson</cp:lastModifiedBy>
  <cp:revision>20</cp:revision>
  <dcterms:created xsi:type="dcterms:W3CDTF">2022-04-11T18:49:14Z</dcterms:created>
  <dcterms:modified xsi:type="dcterms:W3CDTF">2023-03-17T22:26:24Z</dcterms:modified>
</cp:coreProperties>
</file>