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  <p:sldId id="265" r:id="rId8"/>
    <p:sldId id="259" r:id="rId9"/>
    <p:sldId id="266" r:id="rId10"/>
    <p:sldId id="30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90" r:id="rId24"/>
    <p:sldId id="279" r:id="rId25"/>
    <p:sldId id="281" r:id="rId26"/>
    <p:sldId id="282" r:id="rId27"/>
    <p:sldId id="291" r:id="rId28"/>
    <p:sldId id="283" r:id="rId29"/>
    <p:sldId id="286" r:id="rId30"/>
    <p:sldId id="289" r:id="rId31"/>
    <p:sldId id="287" r:id="rId32"/>
    <p:sldId id="288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285" r:id="rId45"/>
    <p:sldId id="28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9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9474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72659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035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91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8417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849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183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476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83350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5301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8352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the</a:t>
            </a:r>
          </a:p>
          <a:p>
            <a:pPr>
              <a:lnSpc>
                <a:spcPts val="3700"/>
              </a:lnSpc>
            </a:pP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Zygohistomorphic</a:t>
            </a: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 </a:t>
            </a: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Prepromorphism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90533717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1957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37097712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10 DIM NEWPRICES(LEN(PRICES))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20 I =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30 NEWPRICES(I) = 2 * PRICES(I)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40 I = I + 1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50 IF I &lt;= LEN(PRICES) GOTO 30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60 PRINT "PROFIT!!!"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</a:t>
            </a:r>
            <a:r>
              <a:rPr lang="en-NZ" sz="3600" b="1" strike="sngStrike" dirty="0"/>
              <a:t>1957</a:t>
            </a:r>
            <a:r>
              <a:rPr lang="en-NZ" sz="3600" b="1" dirty="0"/>
              <a:t> 1964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/>
              <a:t>Disclaimer: Actual history may not have started with BASIC</a:t>
            </a:r>
          </a:p>
        </p:txBody>
      </p:sp>
    </p:spTree>
    <p:extLst>
      <p:ext uri="{BB962C8B-B14F-4D97-AF65-F5344CB8AC3E}">
        <p14:creationId xmlns:p14="http://schemas.microsoft.com/office/powerpoint/2010/main" val="20514405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ivan\Desktop\EdsgerDijkstra_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26" y="-2252786"/>
            <a:ext cx="9210626" cy="12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804578"/>
            <a:ext cx="7632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By Hamilton Richards - manuscripts of </a:t>
            </a:r>
            <a:r>
              <a:rPr lang="en-NZ" sz="800" dirty="0" err="1">
                <a:solidFill>
                  <a:schemeClr val="bg1"/>
                </a:solidFill>
              </a:rPr>
              <a:t>Edsger</a:t>
            </a:r>
            <a:r>
              <a:rPr lang="en-NZ" sz="800" dirty="0">
                <a:solidFill>
                  <a:schemeClr val="bg1"/>
                </a:solidFill>
              </a:rPr>
              <a:t> W. Dijkstra, University Texas at Austin. (Mirrored), CC BY-SA 3.0, https://commons.wikimedia.org/w/index.php?curid=46866934</a:t>
            </a:r>
          </a:p>
        </p:txBody>
      </p:sp>
    </p:spTree>
    <p:extLst>
      <p:ext uri="{BB962C8B-B14F-4D97-AF65-F5344CB8AC3E}">
        <p14:creationId xmlns:p14="http://schemas.microsoft.com/office/powerpoint/2010/main" val="82662939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 = 2 * prices[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384588536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price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(2 * price);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5268499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240" y="-1013"/>
            <a:ext cx="10450792" cy="518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https://www.microsoft.com/en-us/server-cloud/ms.datacenter.tour/datacenter/servers.html</a:t>
            </a:r>
          </a:p>
        </p:txBody>
      </p:sp>
    </p:spTree>
    <p:extLst>
      <p:ext uri="{BB962C8B-B14F-4D97-AF65-F5344CB8AC3E}">
        <p14:creationId xmlns:p14="http://schemas.microsoft.com/office/powerpoint/2010/main" val="156024925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mapcar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(lambda (x) (* x 2)) prices)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day… 1958</a:t>
            </a:r>
          </a:p>
        </p:txBody>
      </p:sp>
    </p:spTree>
    <p:extLst>
      <p:ext uri="{BB962C8B-B14F-4D97-AF65-F5344CB8AC3E}">
        <p14:creationId xmlns:p14="http://schemas.microsoft.com/office/powerpoint/2010/main" val="98810219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x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151129474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prices |&gt;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((*)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49373641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* 2);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=&gt; p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46733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000508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 in customers)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deadbeats.Add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customers.Where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3219822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2350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o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outstanding +=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8253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y in years)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81392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 in scores)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best = Max(s, best);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38234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words.CursesSumDoesntWork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07625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o)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87654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y)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26094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Max(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15845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w + " ");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71403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Sum | Product | Max | Min | …</a:t>
            </a:r>
          </a:p>
        </p:txBody>
      </p:sp>
    </p:spTree>
    <p:extLst>
      <p:ext uri="{BB962C8B-B14F-4D97-AF65-F5344CB8AC3E}">
        <p14:creationId xmlns:p14="http://schemas.microsoft.com/office/powerpoint/2010/main" val="16708285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18630790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81323331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544874114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seed,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2790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624228" y="143762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6624228" y="3839040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736632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13835" y="2954464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65763" y="2954464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20272" y="1763026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72200" y="1763026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0232" y="1438991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6012160" y="2639699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6660232" y="3840407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7380312" y="2641065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8028384" y="385020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84947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3040642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08440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 err="1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99992" y="1040637"/>
            <a:ext cx="2016224" cy="9721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4644008" y="121506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232" y="108440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err="1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endParaRPr lang="en-NZ" sz="48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221363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228" y="3371604"/>
            <a:ext cx="411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493685" y="3327834"/>
            <a:ext cx="2016224" cy="9721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4637701" y="35022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26" y="3371604"/>
            <a:ext cx="245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409405495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90225111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: string -&gt; T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length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vowel_count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433744998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247664151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729254522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3291830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669042" y="3291829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 -&gt; double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607607" y="329182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&lt;double&gt;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772236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76233" y="329183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3035079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96324" y="329183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94607821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14187687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find out more</a:t>
            </a:r>
          </a:p>
          <a:p>
            <a:pPr algn="ctr"/>
            <a:endParaRPr lang="en-NZ" sz="4000" b="1" dirty="0"/>
          </a:p>
          <a:p>
            <a:pPr algn="ctr"/>
            <a:r>
              <a:rPr lang="en-NZ" sz="2800" dirty="0"/>
              <a:t>Petricek/Skeet, </a:t>
            </a:r>
            <a:r>
              <a:rPr lang="en-NZ" sz="2800" i="1" dirty="0"/>
              <a:t>Functional Programming in the Real World</a:t>
            </a:r>
            <a:endParaRPr lang="en-NZ" sz="2800" dirty="0"/>
          </a:p>
          <a:p>
            <a:pPr algn="ctr"/>
            <a:r>
              <a:rPr lang="en-NZ" sz="2800" dirty="0"/>
              <a:t>O’Sullivan et al., </a:t>
            </a:r>
            <a:r>
              <a:rPr lang="en-NZ" sz="2800" i="1" dirty="0"/>
              <a:t>Real World Haskell</a:t>
            </a:r>
          </a:p>
          <a:p>
            <a:pPr algn="ctr"/>
            <a:r>
              <a:rPr lang="en-NZ" sz="2800" dirty="0" err="1"/>
              <a:t>Fogus</a:t>
            </a:r>
            <a:r>
              <a:rPr lang="en-NZ" sz="2800" dirty="0"/>
              <a:t>, </a:t>
            </a:r>
            <a:r>
              <a:rPr lang="en-NZ" sz="2800" i="1" dirty="0"/>
              <a:t>Functional JavaScript</a:t>
            </a:r>
          </a:p>
          <a:p>
            <a:pPr algn="ctr"/>
            <a:r>
              <a:rPr lang="en-NZ" sz="2800" dirty="0"/>
              <a:t>fsharpforfunandprofit.com</a:t>
            </a:r>
          </a:p>
        </p:txBody>
      </p:sp>
    </p:spTree>
    <p:extLst>
      <p:ext uri="{BB962C8B-B14F-4D97-AF65-F5344CB8AC3E}">
        <p14:creationId xmlns:p14="http://schemas.microsoft.com/office/powerpoint/2010/main" val="1932897844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Towlson</a:t>
            </a:r>
          </a:p>
          <a:p>
            <a:r>
              <a:rPr lang="en-NZ" sz="1900" dirty="0"/>
              <a:t>ivan@hestia.cc | itowlson@microsoft.com</a:t>
            </a:r>
          </a:p>
          <a:p>
            <a:r>
              <a:rPr lang="en-NZ" sz="1900" dirty="0"/>
              <a:t>@</a:t>
            </a:r>
            <a:r>
              <a:rPr lang="en-NZ" sz="1900" dirty="0" err="1"/>
              <a:t>ppog_penguin</a:t>
            </a:r>
            <a:r>
              <a:rPr lang="en-NZ" sz="1900" dirty="0"/>
              <a:t> | http://hestia.typepad.com</a:t>
            </a:r>
          </a:p>
        </p:txBody>
      </p:sp>
    </p:spTree>
    <p:extLst>
      <p:ext uri="{BB962C8B-B14F-4D97-AF65-F5344CB8AC3E}">
        <p14:creationId xmlns:p14="http://schemas.microsoft.com/office/powerpoint/2010/main" val="34557816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435735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4534004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van\Desktop\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081" y="-596602"/>
            <a:ext cx="15453209" cy="86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4948014"/>
            <a:ext cx="68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https://copiouscope.wordpress.com/2013/02/17/dr-strangelove-or-how-i-learned-to-use-a-predictable-title/, the irony of which is not lost on 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582142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45637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/>
              <a:t>functional programmer</a:t>
            </a:r>
            <a:r>
              <a:rPr lang="en-NZ" sz="2000" dirty="0"/>
              <a:t> (noun)</a:t>
            </a:r>
          </a:p>
          <a:p>
            <a:pPr lvl="1"/>
            <a:r>
              <a:rPr lang="en-NZ" sz="2000" dirty="0"/>
              <a:t>One who names variables </a:t>
            </a:r>
            <a:r>
              <a:rPr lang="en-NZ" sz="2000" i="1" dirty="0"/>
              <a:t>x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names functions </a:t>
            </a:r>
            <a:r>
              <a:rPr lang="en-NZ" sz="2000" i="1" dirty="0"/>
              <a:t>f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and names code patterns </a:t>
            </a:r>
            <a:r>
              <a:rPr lang="en-NZ" sz="2000" i="1" dirty="0" err="1"/>
              <a:t>zygohistomorphic</a:t>
            </a:r>
            <a:r>
              <a:rPr lang="en-NZ" sz="2000" i="1" dirty="0"/>
              <a:t> </a:t>
            </a:r>
            <a:r>
              <a:rPr lang="en-NZ" sz="2000" i="1" dirty="0" err="1"/>
              <a:t>prepromorphism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159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/>
              <a:t>@</a:t>
            </a:r>
            <a:r>
              <a:rPr lang="en-NZ" dirty="0" err="1"/>
              <a:t>jamesiry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463622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289407672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816</Words>
  <Application>Microsoft Office PowerPoint</Application>
  <PresentationFormat>On-screen Show (16:9)</PresentationFormat>
  <Paragraphs>283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Towlson</cp:lastModifiedBy>
  <cp:revision>31</cp:revision>
  <dcterms:created xsi:type="dcterms:W3CDTF">2016-03-23T22:58:35Z</dcterms:created>
  <dcterms:modified xsi:type="dcterms:W3CDTF">2016-03-30T20:00:43Z</dcterms:modified>
</cp:coreProperties>
</file>