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90" r:id="rId22"/>
    <p:sldId id="279" r:id="rId23"/>
    <p:sldId id="281" r:id="rId24"/>
    <p:sldId id="282" r:id="rId25"/>
    <p:sldId id="291" r:id="rId26"/>
    <p:sldId id="283" r:id="rId27"/>
    <p:sldId id="286" r:id="rId28"/>
    <p:sldId id="289" r:id="rId29"/>
    <p:sldId id="287" r:id="rId30"/>
    <p:sldId id="288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2" r:id="rId41"/>
    <p:sldId id="303" r:id="rId42"/>
    <p:sldId id="259" r:id="rId43"/>
    <p:sldId id="285" r:id="rId44"/>
    <p:sldId id="284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9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9474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72659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0354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689140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84177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849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31838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7476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683350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53017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08352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748A-4C91-43BB-9A92-E9E332C1E440}" type="datetimeFigureOut">
              <a:rPr lang="en-NZ" smtClean="0"/>
              <a:t>24/03/2016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70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the</a:t>
            </a:r>
          </a:p>
          <a:p>
            <a:pPr>
              <a:lnSpc>
                <a:spcPts val="3700"/>
              </a:lnSpc>
            </a:pPr>
            <a:r>
              <a:rPr lang="en-NZ" sz="3600" dirty="0" err="1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Zygohistomorphic</a:t>
            </a: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 </a:t>
            </a:r>
            <a:r>
              <a:rPr lang="en-NZ" sz="3600" dirty="0" err="1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Prepromorphism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371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ivan\Desktop\EdsgerDijkstra_w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26" y="-2252786"/>
            <a:ext cx="9210626" cy="122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 new hope</a:t>
            </a:r>
            <a:endParaRPr lang="en-NZ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804578"/>
            <a:ext cx="7632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By Hamilton Richards - manuscripts of </a:t>
            </a:r>
            <a:r>
              <a:rPr lang="en-NZ" sz="800" dirty="0" err="1" smtClean="0">
                <a:solidFill>
                  <a:schemeClr val="bg1"/>
                </a:solidFill>
              </a:rPr>
              <a:t>Edsger</a:t>
            </a:r>
            <a:r>
              <a:rPr lang="en-NZ" sz="800" dirty="0" smtClean="0">
                <a:solidFill>
                  <a:schemeClr val="bg1"/>
                </a:solidFill>
              </a:rPr>
              <a:t> W. Dijkstra, University Texas at Austin. (Mirrored), CC BY-SA 3.0, https://commons.wikimedia.org/w/index.php?curid=46866934</a:t>
            </a:r>
            <a:endParaRPr lang="en-NZ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29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2 * prices[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 new hope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3845885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price in prices)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(2 * price);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 new hope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526849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0240" y="-1013"/>
            <a:ext cx="10450792" cy="518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present day</a:t>
            </a:r>
            <a:endParaRPr lang="en-NZ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https://www.microsoft.com/en-us/server-cloud/ms.datacenter.tour/datacenter/servers.html</a:t>
            </a:r>
            <a:endParaRPr lang="en-NZ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49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mapcar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(lambda (x) (* x 2)) prices)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present day… 1958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988102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(x =&gt; x * 2);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present day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1511294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prices |&gt;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((*) 2);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present day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493736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 in prices)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* 2);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=&gt; p * 2);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4673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in customers)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0)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deadbeats.Add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customers.Where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0);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3219822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323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 in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pendingOrders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outstanding +=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8253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50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in years)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*=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9813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scores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best = Max(s, best);</a:t>
            </a:r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23823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words.CursesSumDoesntWork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076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pendingOrders.Aggregate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o) =&gt;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Abstractions… of 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4876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years.Aggregate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y) =&gt;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Abstractions… of 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260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scores.Aggregate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s)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s));</a:t>
            </a:r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Abstractions… of abstractions</a:t>
            </a:r>
            <a:endParaRPr lang="en-NZ" sz="3600" b="1" dirty="0"/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1584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Abstractions… of abstractions</a:t>
            </a:r>
            <a:endParaRPr lang="en-NZ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words.Aggregate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w + " ");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47140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Sum | Product | Max | Min | …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1670828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Aggregate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813233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fold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5448741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0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fold</a:t>
            </a:r>
          </a:p>
          <a:p>
            <a:pPr algn="ctr"/>
            <a:r>
              <a:rPr lang="en-NZ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fold : (</a:t>
            </a:r>
            <a:r>
              <a:rPr lang="en-NZ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accumulator_fn</a:t>
            </a:r>
            <a:r>
              <a:rPr lang="en-NZ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seed, </a:t>
            </a:r>
            <a:r>
              <a:rPr lang="en-NZ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NZ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02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Isosceles Triangle 12"/>
          <p:cNvSpPr/>
          <p:nvPr/>
        </p:nvSpPr>
        <p:spPr>
          <a:xfrm>
            <a:off x="1547664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6624228" y="143762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6624228" y="3839040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7366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601267" y="2953098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953195" y="2953098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7704" y="1761660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259632" y="1761660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99592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Isosceles Triangle 23"/>
          <p:cNvSpPr/>
          <p:nvPr/>
        </p:nvSpPr>
        <p:spPr>
          <a:xfrm>
            <a:off x="2267744" y="2639699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Isosceles Triangle 24"/>
          <p:cNvSpPr/>
          <p:nvPr/>
        </p:nvSpPr>
        <p:spPr>
          <a:xfrm>
            <a:off x="2915816" y="3848837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13835" y="2954464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65763" y="2954464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20272" y="1763026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372200" y="1763026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60232" y="1438991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/>
          <p:cNvSpPr/>
          <p:nvPr/>
        </p:nvSpPr>
        <p:spPr>
          <a:xfrm>
            <a:off x="6012160" y="2639699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/>
          <p:cNvSpPr/>
          <p:nvPr/>
        </p:nvSpPr>
        <p:spPr>
          <a:xfrm>
            <a:off x="6660232" y="3840407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/>
          <p:cNvSpPr/>
          <p:nvPr/>
        </p:nvSpPr>
        <p:spPr>
          <a:xfrm>
            <a:off x="7380312" y="2641065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/>
          <p:cNvSpPr/>
          <p:nvPr/>
        </p:nvSpPr>
        <p:spPr>
          <a:xfrm>
            <a:off x="8028384" y="385020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849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or</a:t>
            </a:r>
            <a:endParaRPr lang="en-NZ" dirty="0"/>
          </a:p>
        </p:txBody>
      </p:sp>
      <p:sp>
        <p:nvSpPr>
          <p:cNvPr id="24" name="TextBox 23"/>
          <p:cNvSpPr txBox="1"/>
          <p:nvPr/>
        </p:nvSpPr>
        <p:spPr>
          <a:xfrm>
            <a:off x="658822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or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40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084407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latin typeface="Calibri" panose="020F0502020204030204" pitchFamily="34" charset="0"/>
              </a:rPr>
              <a:t>(</a:t>
            </a:r>
            <a:r>
              <a:rPr lang="en-NZ" sz="4800" i="1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  <a:r>
              <a:rPr lang="en-NZ" sz="4800" i="1" dirty="0" smtClean="0">
                <a:latin typeface="Calibri" panose="020F0502020204030204" pitchFamily="34" charset="0"/>
              </a:rPr>
              <a:t>, </a:t>
            </a:r>
            <a:r>
              <a:rPr lang="en-NZ" sz="4800" i="1" dirty="0" err="1" smtClean="0">
                <a:latin typeface="Calibri" panose="020F0502020204030204" pitchFamily="34" charset="0"/>
              </a:rPr>
              <a:t>func</a:t>
            </a:r>
            <a:r>
              <a:rPr lang="en-NZ" sz="4800" i="1" dirty="0" smtClean="0">
                <a:latin typeface="Calibri" panose="020F0502020204030204" pitchFamily="34" charset="0"/>
              </a:rPr>
              <a:t>)</a:t>
            </a:r>
            <a:endParaRPr lang="en-NZ" sz="4800" i="1" dirty="0">
              <a:latin typeface="Calibri" panose="020F050202020403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99992" y="1040637"/>
            <a:ext cx="2016224" cy="97210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4644008" y="1215067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0232" y="108440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  <a:endParaRPr lang="en-NZ" sz="4800" i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221363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latin typeface="Calibri" panose="020F0502020204030204" pitchFamily="34" charset="0"/>
              </a:rPr>
              <a:t>(</a:t>
            </a:r>
            <a:r>
              <a:rPr lang="en-NZ" sz="48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  <a:r>
              <a:rPr lang="en-NZ" sz="4800" i="1" dirty="0" smtClean="0">
                <a:latin typeface="Calibri" panose="020F0502020204030204" pitchFamily="34" charset="0"/>
              </a:rPr>
              <a:t>, </a:t>
            </a:r>
            <a:r>
              <a:rPr lang="en-NZ" sz="4800" i="1" dirty="0" err="1" smtClean="0">
                <a:latin typeface="Calibri" panose="020F0502020204030204" pitchFamily="34" charset="0"/>
              </a:rPr>
              <a:t>func</a:t>
            </a:r>
            <a:r>
              <a:rPr lang="en-NZ" sz="4800" i="1" dirty="0" smtClean="0">
                <a:latin typeface="Calibri" panose="020F0502020204030204" pitchFamily="34" charset="0"/>
              </a:rPr>
              <a:t>)</a:t>
            </a:r>
            <a:endParaRPr lang="en-NZ" sz="48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  <a:endParaRPr lang="en-NZ" sz="4800" i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228" y="3371604"/>
            <a:ext cx="411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latin typeface="Calibri" panose="020F0502020204030204" pitchFamily="34" charset="0"/>
              </a:rPr>
              <a:t>(</a:t>
            </a:r>
            <a:r>
              <a:rPr lang="en-NZ" sz="4800" i="1" dirty="0" smtClean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  <a:r>
              <a:rPr lang="en-NZ" sz="4800" i="1" dirty="0" smtClean="0">
                <a:latin typeface="Calibri" panose="020F0502020204030204" pitchFamily="34" charset="0"/>
              </a:rPr>
              <a:t>, </a:t>
            </a:r>
            <a:r>
              <a:rPr lang="en-NZ" sz="4800" i="1" dirty="0" err="1" smtClean="0">
                <a:latin typeface="Calibri" panose="020F0502020204030204" pitchFamily="34" charset="0"/>
              </a:rPr>
              <a:t>func</a:t>
            </a:r>
            <a:r>
              <a:rPr lang="en-NZ" sz="4800" i="1" dirty="0" smtClean="0">
                <a:latin typeface="Calibri" panose="020F0502020204030204" pitchFamily="34" charset="0"/>
              </a:rPr>
              <a:t>)</a:t>
            </a:r>
            <a:endParaRPr lang="en-NZ" sz="4800" i="1" dirty="0">
              <a:latin typeface="Calibri" panose="020F050202020403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93685" y="3327834"/>
            <a:ext cx="2016224" cy="97210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/>
          <p:cNvSpPr txBox="1"/>
          <p:nvPr/>
        </p:nvSpPr>
        <p:spPr>
          <a:xfrm>
            <a:off x="4637701" y="350226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53926" y="3371604"/>
            <a:ext cx="245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 smtClean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  <a:endParaRPr lang="en-NZ" sz="4800" i="1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05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map(</a:t>
            </a:r>
            <a:r>
              <a:rPr lang="en-NZ" sz="2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map(</a:t>
            </a:r>
            <a:r>
              <a:rPr lang="en-NZ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</a:p>
          <a:p>
            <a:r>
              <a:rPr lang="en-NZ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map(</a:t>
            </a:r>
            <a:r>
              <a:rPr lang="en-NZ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51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 : string -&gt; T</a:t>
            </a:r>
          </a:p>
          <a:p>
            <a:endParaRPr lang="en-NZ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 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vowel_count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3433744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smtClean="0">
                <a:latin typeface="Calibri" panose="020F0502020204030204" pitchFamily="34" charset="0"/>
              </a:rPr>
              <a:t>(</a:t>
            </a:r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 smtClean="0">
                <a:latin typeface="Calibri" panose="020F0502020204030204" pitchFamily="34" charset="0"/>
              </a:rPr>
              <a:t>, </a:t>
            </a:r>
            <a:r>
              <a:rPr lang="en-NZ" sz="4400" i="1" dirty="0" err="1" smtClean="0">
                <a:latin typeface="Calibri" panose="020F0502020204030204" pitchFamily="34" charset="0"/>
              </a:rPr>
              <a:t>func</a:t>
            </a:r>
            <a:r>
              <a:rPr lang="en-NZ" sz="4400" i="1" dirty="0" smtClean="0">
                <a:latin typeface="Calibri" panose="020F0502020204030204" pitchFamily="34" charset="0"/>
              </a:rPr>
              <a:t>)</a:t>
            </a:r>
            <a:endParaRPr lang="en-NZ" sz="44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24766415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smtClean="0">
                <a:latin typeface="Calibri" panose="020F0502020204030204" pitchFamily="34" charset="0"/>
              </a:rPr>
              <a:t>(</a:t>
            </a:r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 smtClean="0">
                <a:latin typeface="Calibri" panose="020F0502020204030204" pitchFamily="34" charset="0"/>
              </a:rPr>
              <a:t>, </a:t>
            </a:r>
            <a:r>
              <a:rPr lang="en-NZ" sz="4400" i="1" dirty="0" err="1" smtClean="0">
                <a:latin typeface="Calibri" panose="020F0502020204030204" pitchFamily="34" charset="0"/>
              </a:rPr>
              <a:t>func</a:t>
            </a:r>
            <a:r>
              <a:rPr lang="en-NZ" sz="4400" i="1" dirty="0" smtClean="0">
                <a:latin typeface="Calibri" panose="020F0502020204030204" pitchFamily="34" charset="0"/>
              </a:rPr>
              <a:t>)</a:t>
            </a:r>
            <a:endParaRPr lang="en-NZ" sz="44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539552" y="3291830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669042" y="3291829"/>
            <a:ext cx="183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double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607607" y="3291828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&lt;double&gt;</a:t>
            </a:r>
          </a:p>
          <a:p>
            <a:pPr algn="ctr"/>
            <a:r>
              <a:rPr lang="en-NZ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 &gt;&gt; </a:t>
            </a:r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677223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smtClean="0">
                <a:latin typeface="Calibri" panose="020F0502020204030204" pitchFamily="34" charset="0"/>
              </a:rPr>
              <a:t>(</a:t>
            </a:r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 smtClean="0">
                <a:latin typeface="Calibri" panose="020F0502020204030204" pitchFamily="34" charset="0"/>
              </a:rPr>
              <a:t>, </a:t>
            </a:r>
            <a:r>
              <a:rPr lang="en-NZ" sz="4400" i="1" dirty="0" err="1" smtClean="0">
                <a:latin typeface="Calibri" panose="020F0502020204030204" pitchFamily="34" charset="0"/>
              </a:rPr>
              <a:t>func</a:t>
            </a:r>
            <a:r>
              <a:rPr lang="en-NZ" sz="4400" i="1" dirty="0" smtClean="0">
                <a:latin typeface="Calibri" panose="020F0502020204030204" pitchFamily="34" charset="0"/>
              </a:rPr>
              <a:t>)</a:t>
            </a:r>
            <a:endParaRPr lang="en-NZ" sz="44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476233" y="3291830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130350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54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smtClean="0">
                <a:latin typeface="Calibri" panose="020F0502020204030204" pitchFamily="34" charset="0"/>
              </a:rPr>
              <a:t>(</a:t>
            </a:r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r>
              <a:rPr lang="en-NZ" sz="4400" i="1" dirty="0" smtClean="0">
                <a:latin typeface="Calibri" panose="020F0502020204030204" pitchFamily="34" charset="0"/>
              </a:rPr>
              <a:t>, </a:t>
            </a:r>
            <a:r>
              <a:rPr lang="en-NZ" sz="4400" i="1" dirty="0" err="1" smtClean="0">
                <a:latin typeface="Calibri" panose="020F0502020204030204" pitchFamily="34" charset="0"/>
              </a:rPr>
              <a:t>func</a:t>
            </a:r>
            <a:r>
              <a:rPr lang="en-NZ" sz="4400" i="1" dirty="0" smtClean="0">
                <a:latin typeface="Calibri" panose="020F0502020204030204" pitchFamily="34" charset="0"/>
              </a:rPr>
              <a:t>)</a:t>
            </a:r>
            <a:endParaRPr lang="en-NZ" sz="4400" i="1" dirty="0">
              <a:latin typeface="Calibri" panose="020F0502020204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 smtClean="0">
                <a:latin typeface="Calibri" panose="020F0502020204030204" pitchFamily="34" charset="0"/>
              </a:rPr>
              <a:t>map</a:t>
            </a:r>
            <a:endParaRPr lang="en-NZ" sz="3200" i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 smtClean="0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Exploring </a:t>
            </a:r>
            <a:r>
              <a:rPr lang="en-NZ" sz="3600" b="1" dirty="0" err="1" smtClean="0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96324" y="3291830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char&gt;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NZ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946078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map(</a:t>
            </a:r>
            <a:r>
              <a:rPr lang="en-NZ" sz="2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map(</a:t>
            </a:r>
            <a:r>
              <a:rPr lang="en-NZ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</a:p>
          <a:p>
            <a:r>
              <a:rPr lang="en-NZ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&lt;U&gt;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map(</a:t>
            </a:r>
            <a:r>
              <a:rPr lang="en-NZ" sz="2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&lt;X,U&gt; map(</a:t>
            </a:r>
            <a:r>
              <a:rPr lang="en-NZ" sz="28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&lt;X,T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1418768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545637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functional programmer</a:t>
            </a:r>
            <a:r>
              <a:rPr lang="en-NZ" sz="2000" dirty="0" smtClean="0"/>
              <a:t> </a:t>
            </a:r>
            <a:r>
              <a:rPr lang="en-NZ" sz="2000" dirty="0"/>
              <a:t>(</a:t>
            </a:r>
            <a:r>
              <a:rPr lang="en-NZ" sz="2000" dirty="0" smtClean="0"/>
              <a:t>noun)</a:t>
            </a:r>
          </a:p>
          <a:p>
            <a:pPr lvl="1"/>
            <a:r>
              <a:rPr lang="en-NZ" sz="2000" dirty="0" smtClean="0"/>
              <a:t>One </a:t>
            </a:r>
            <a:r>
              <a:rPr lang="en-NZ" sz="2000" dirty="0"/>
              <a:t>who names variables </a:t>
            </a:r>
            <a:r>
              <a:rPr lang="en-NZ" sz="2000" i="1" dirty="0" smtClean="0"/>
              <a:t>x</a:t>
            </a:r>
            <a:r>
              <a:rPr lang="en-NZ" sz="2000" dirty="0" smtClean="0"/>
              <a:t>,</a:t>
            </a:r>
          </a:p>
          <a:p>
            <a:pPr lvl="1"/>
            <a:r>
              <a:rPr lang="en-NZ" sz="2000" dirty="0" smtClean="0"/>
              <a:t>names </a:t>
            </a:r>
            <a:r>
              <a:rPr lang="en-NZ" sz="2000" dirty="0"/>
              <a:t>functions </a:t>
            </a:r>
            <a:r>
              <a:rPr lang="en-NZ" sz="2000" i="1" dirty="0" smtClean="0"/>
              <a:t>f</a:t>
            </a:r>
            <a:r>
              <a:rPr lang="en-NZ" sz="2000" dirty="0" smtClean="0"/>
              <a:t>,</a:t>
            </a:r>
          </a:p>
          <a:p>
            <a:pPr lvl="1"/>
            <a:r>
              <a:rPr lang="en-NZ" sz="2000" dirty="0" smtClean="0"/>
              <a:t>and names </a:t>
            </a:r>
            <a:r>
              <a:rPr lang="en-NZ" sz="2000" dirty="0"/>
              <a:t>code patterns </a:t>
            </a:r>
            <a:r>
              <a:rPr lang="en-NZ" sz="2000" i="1" dirty="0" err="1" smtClean="0"/>
              <a:t>zygohistomorphic</a:t>
            </a:r>
            <a:r>
              <a:rPr lang="en-NZ" sz="2000" i="1" dirty="0" smtClean="0"/>
              <a:t> </a:t>
            </a:r>
            <a:r>
              <a:rPr lang="en-NZ" sz="2000" i="1" dirty="0" err="1" smtClean="0"/>
              <a:t>prepromorphism</a:t>
            </a:r>
            <a:endParaRPr lang="en-NZ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51596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/>
              <a:t>@</a:t>
            </a:r>
            <a:r>
              <a:rPr lang="en-NZ" dirty="0" err="1" smtClean="0"/>
              <a:t>jamesiry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4636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smtClean="0"/>
              <a:t>find out more</a:t>
            </a:r>
          </a:p>
          <a:p>
            <a:pPr algn="ctr"/>
            <a:endParaRPr lang="en-NZ" sz="4000" b="1" dirty="0"/>
          </a:p>
          <a:p>
            <a:pPr algn="ctr"/>
            <a:r>
              <a:rPr lang="en-NZ" sz="2800" dirty="0" smtClean="0"/>
              <a:t>Petricek/Skeet, </a:t>
            </a:r>
            <a:r>
              <a:rPr lang="en-NZ" sz="2800" i="1" dirty="0" smtClean="0"/>
              <a:t>Functional Programming in the Real World</a:t>
            </a:r>
            <a:endParaRPr lang="en-NZ" sz="2800" dirty="0" smtClean="0"/>
          </a:p>
          <a:p>
            <a:pPr algn="ctr"/>
            <a:r>
              <a:rPr lang="en-NZ" sz="2800" dirty="0" smtClean="0"/>
              <a:t>O’Sullivan et al., </a:t>
            </a:r>
            <a:r>
              <a:rPr lang="en-NZ" sz="2800" i="1" dirty="0" smtClean="0"/>
              <a:t>Real World Haskell</a:t>
            </a:r>
          </a:p>
          <a:p>
            <a:pPr algn="ctr"/>
            <a:r>
              <a:rPr lang="en-NZ" sz="2800" dirty="0" err="1" smtClean="0"/>
              <a:t>Fogus</a:t>
            </a:r>
            <a:r>
              <a:rPr lang="en-NZ" sz="2800" dirty="0" smtClean="0"/>
              <a:t>, </a:t>
            </a:r>
            <a:r>
              <a:rPr lang="en-NZ" sz="2800" i="1" dirty="0" smtClean="0"/>
              <a:t>Functional JavaScript</a:t>
            </a:r>
          </a:p>
          <a:p>
            <a:pPr algn="ctr"/>
            <a:r>
              <a:rPr lang="en-NZ" sz="2800" dirty="0" smtClean="0"/>
              <a:t>fsharpforfunandprofit.com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932897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600" b="1" dirty="0" smtClean="0"/>
              <a:t>Thanks!</a:t>
            </a:r>
            <a:endParaRPr lang="en-NZ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Towlson</a:t>
            </a:r>
          </a:p>
          <a:p>
            <a:r>
              <a:rPr lang="en-NZ" sz="1900" dirty="0" smtClean="0"/>
              <a:t>ivan@hestia.cc | itowlson@microsoft.com</a:t>
            </a:r>
          </a:p>
          <a:p>
            <a:r>
              <a:rPr lang="en-NZ" sz="1900" dirty="0" smtClean="0"/>
              <a:t>@</a:t>
            </a:r>
            <a:r>
              <a:rPr lang="en-NZ" sz="1900" dirty="0" err="1" smtClean="0"/>
              <a:t>ppog_penguin</a:t>
            </a:r>
            <a:r>
              <a:rPr lang="en-NZ" sz="1900" dirty="0" smtClean="0"/>
              <a:t> | http://hestia.typepad.com</a:t>
            </a:r>
            <a:endParaRPr lang="en-NZ" sz="1900" dirty="0"/>
          </a:p>
        </p:txBody>
      </p:sp>
    </p:spTree>
    <p:extLst>
      <p:ext uri="{BB962C8B-B14F-4D97-AF65-F5344CB8AC3E}">
        <p14:creationId xmlns:p14="http://schemas.microsoft.com/office/powerpoint/2010/main" val="34557816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73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http://www.heyuguys.com/top-10-best-worst-days-in-cinema/peter-sellers-as-dr-strangelove/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40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van\Desktop\d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081" y="-596602"/>
            <a:ext cx="15453209" cy="869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4948014"/>
            <a:ext cx="684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https://copiouscope.wordpress.com/2013/02/17/dr-strangelove-or-how-i-learned-to-use-a-predictable-title/, the irony of which is not lost on me</a:t>
            </a:r>
            <a:endParaRPr lang="en-NZ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  <a:endParaRPr lang="en-NZ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14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9265" y="-907353"/>
            <a:ext cx="12173793" cy="6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dawn of history</a:t>
            </a:r>
            <a:endParaRPr lang="en-NZ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>
                <a:solidFill>
                  <a:schemeClr val="bg1"/>
                </a:solidFill>
              </a:rPr>
              <a:t>https://stillsfrmfilms.wordpress.com/2012/07/19/2001-a-space-odyssey/</a:t>
            </a:r>
            <a:endParaRPr lang="en-NZ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76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DIM NEWPRICES(LEN(PRICES))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I = 1</a:t>
            </a:r>
          </a:p>
          <a:p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30 NEWPRICES(I) = 2 * PRICES(I)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I = I + 1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IF I &lt;= LEN(PRICES) GOTO 30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NZ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PRINT "PROFIT!!!"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 smtClean="0"/>
              <a:t>The dawn of history… 1964</a:t>
            </a:r>
            <a:endParaRPr lang="en-NZ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 smtClean="0"/>
              <a:t>Disclaimer: Actual history may not have started with BASIC</a:t>
            </a:r>
            <a:endParaRPr lang="en-NZ" sz="800" dirty="0"/>
          </a:p>
        </p:txBody>
      </p:sp>
    </p:spTree>
    <p:extLst>
      <p:ext uri="{BB962C8B-B14F-4D97-AF65-F5344CB8AC3E}">
        <p14:creationId xmlns:p14="http://schemas.microsoft.com/office/powerpoint/2010/main" val="20514405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805</Words>
  <Application>Microsoft Office PowerPoint</Application>
  <PresentationFormat>On-screen Show (16:9)</PresentationFormat>
  <Paragraphs>281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29</cp:revision>
  <dcterms:created xsi:type="dcterms:W3CDTF">2016-03-23T22:58:35Z</dcterms:created>
  <dcterms:modified xsi:type="dcterms:W3CDTF">2016-03-24T07:55:35Z</dcterms:modified>
</cp:coreProperties>
</file>