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B459E7-DAD8-EF45-BE30-1B58DA272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0922CA-9652-2D4B-840A-E32013BE8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3C39D9-E926-4D4E-9B9A-BE91B3AB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ABC7-FA9E-764E-8C40-472A0EE093AD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2F1F44-E753-4143-8513-FDE5E791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1E5FDD-30C4-DA4F-977E-72950098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96B4-C243-4E48-BDA8-33A39E33A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89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1154FE-9082-BD48-843E-C369301C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0788B4-C945-5645-9BC4-A2E44131A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10FFC3-617B-F549-8AC9-C2516D75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ABC7-FA9E-764E-8C40-472A0EE093AD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9B727F-BE22-7F4D-AC50-F37079F2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3278F2-B6BA-CC43-90C2-1ECCA029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96B4-C243-4E48-BDA8-33A39E33A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E05CF8-09FB-A34D-933B-05DFF3EB2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00E8E4-8DC7-4143-9D3B-4E05031C0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45C8CE-4E56-284D-8F94-475A564A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ABC7-FA9E-764E-8C40-472A0EE093AD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E020F0-7CBA-2041-8DC0-DF4DA480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8A0902-E2C8-6D40-A0E5-487590E5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96B4-C243-4E48-BDA8-33A39E33A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51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3FAA8-B858-6744-A777-2FE21DE9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55C291-AF69-B54D-A55E-B99B49DD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276174-99DC-4046-B4ED-ECCD0B2E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ABC7-FA9E-764E-8C40-472A0EE093AD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5F13E4-89FF-754C-A6D4-8E99F13B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E78C43-C2D9-FD40-811F-35C75E98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96B4-C243-4E48-BDA8-33A39E33A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54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2BF58-38F2-BC48-B319-EC296973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FFD6A4-67D9-3748-93DA-99B49EA91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A258FF-77EB-E246-B24B-2446C5C8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ABC7-FA9E-764E-8C40-472A0EE093AD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AB5A6C-EDC9-8D43-B6D0-464C8146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021D54-D21F-814E-B90B-A407ED96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96B4-C243-4E48-BDA8-33A39E33A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62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0E7218-201B-6C4C-BBE9-4E18B044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025065-9362-A140-98E6-C08BF8EA9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B99E4C-C0D8-A548-8F93-29A7DD4F5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59BE81-E2ED-6648-BF04-2965FBDE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ABC7-FA9E-764E-8C40-472A0EE093AD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796883-2B14-584F-A07C-A51C45792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BC61D5-ABE3-AE48-96C4-88F034A1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96B4-C243-4E48-BDA8-33A39E33A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8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B425D5-0F81-4F48-84D0-B257A5FE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5CBF96-5FBC-8644-A15F-245EB0F15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E324D0-FF17-1F43-88ED-95BFA2AD9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1BAA736-E655-4242-90DC-3093F1BC5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11718E-2ECF-1D47-A7F2-08C62B5D6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A8B1FA-9D5A-B94F-BC7F-5FF913D1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ABC7-FA9E-764E-8C40-472A0EE093AD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52F58CC-A522-2342-BC4D-E3BCCAD8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AD3A8F-5D23-EC45-A458-EC41496B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96B4-C243-4E48-BDA8-33A39E33A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64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B3225F-72F8-4245-90B9-8418AA36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C897F45-99C2-A844-90DB-09F3D34B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ABC7-FA9E-764E-8C40-472A0EE093AD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99A761F-EF68-754B-8A16-5483CE4A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48AF38-9D62-1544-8566-CB52E257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96B4-C243-4E48-BDA8-33A39E33A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17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F2CEFAA-7AAD-1441-A7D5-83C5F870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ABC7-FA9E-764E-8C40-472A0EE093AD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AA5ACA8-4A4C-8B4B-9B6F-4BB26F2D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1CB0F6-ECEF-A24D-8DF6-73735E73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96B4-C243-4E48-BDA8-33A39E33A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25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A66D3F-90AE-634A-9039-8E89695A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4832B6-289D-6441-B08E-803D33BE1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F4E502-A584-234E-BD20-35ED27D30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99FDD8-5E2C-294B-A3DE-563AC65A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ABC7-FA9E-764E-8C40-472A0EE093AD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2EC0CB-9350-DB4C-9D5C-3A25728B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6670E8-DAEF-4B46-B03B-AB6BFFB5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96B4-C243-4E48-BDA8-33A39E33A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19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EE8589-7446-A64E-84DC-23535124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3B0CCC-BB8D-2E48-A573-FEDACE780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2E1F92-5AA7-A046-B8C4-8B41B892B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9CFAE4-B752-D54C-BF6F-7DE4337B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ABC7-FA9E-764E-8C40-472A0EE093AD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EBC951-7481-4F40-AEE1-56F9CA07D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751927-0F99-424D-8234-5A81CFC3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696B4-C243-4E48-BDA8-33A39E33A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81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299726D-34B0-AE49-9A6C-F8AD1653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C8C1DB-0E25-484C-AEC1-E59F1F040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7DD1E9-211A-A84A-AA50-CFD38BF3D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ABC7-FA9E-764E-8C40-472A0EE093AD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9C7C94-113B-1044-BF4D-34DEBAF2A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F5C0CB-BE7F-274D-B1E5-B10F29BF9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696B4-C243-4E48-BDA8-33A39E33A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32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D51472-A7E7-A546-9450-A77F09843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test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EDC7E71-50E8-5547-8A0B-F8FF4BD20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5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Microsoft Office User</dc:creator>
  <cp:lastModifiedBy>Microsoft Office User</cp:lastModifiedBy>
  <cp:revision>1</cp:revision>
  <dcterms:created xsi:type="dcterms:W3CDTF">2019-05-22T00:35:17Z</dcterms:created>
  <dcterms:modified xsi:type="dcterms:W3CDTF">2019-05-22T00:35:34Z</dcterms:modified>
</cp:coreProperties>
</file>