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2694340">
            <a:off x="7561391" y="751375"/>
            <a:ext cx="3791443" cy="39300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694340">
            <a:off x="4204630" y="765012"/>
            <a:ext cx="3791443" cy="39300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2694340">
            <a:off x="834151" y="738725"/>
            <a:ext cx="3791443" cy="39300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606730" y="0"/>
            <a:ext cx="8987245" cy="5316583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544" t="22220" r="15777" b="21159"/>
          <a:stretch/>
        </p:blipFill>
        <p:spPr>
          <a:xfrm>
            <a:off x="3902299" y="869830"/>
            <a:ext cx="4172755" cy="344013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33749" y="5408023"/>
            <a:ext cx="7916092" cy="1136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2305" y="5499463"/>
            <a:ext cx="7916092" cy="113646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dobe Caslon Pro Bold" panose="0205070206050A020403" pitchFamily="18" charset="0"/>
              </a:rPr>
              <a:t>Team IT – B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Adobe Caslon Pro Bold" panose="0205070206050A020403" pitchFamily="18" charset="0"/>
              </a:rPr>
              <a:t>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dobe Caslon Pro Bold" panose="0205070206050A020403" pitchFamily="18" charset="0"/>
              </a:rPr>
              <a:t>itpolsri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Adobe Caslon Pro Bold" panose="0205070206050A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70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7315" y="456599"/>
            <a:ext cx="11437634" cy="6244647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glow rad="406400">
              <a:schemeClr val="bg1"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7315" y="91440"/>
            <a:ext cx="11442425" cy="37687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0548" y="3253644"/>
            <a:ext cx="11424401" cy="661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34" t="21220" r="-302" b="19249"/>
          <a:stretch/>
        </p:blipFill>
        <p:spPr>
          <a:xfrm>
            <a:off x="2069226" y="615294"/>
            <a:ext cx="3019539" cy="31441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022" t="39595" r="19550" b="20072"/>
          <a:stretch/>
        </p:blipFill>
        <p:spPr>
          <a:xfrm>
            <a:off x="7095206" y="733890"/>
            <a:ext cx="2925724" cy="30215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1841478" y="4815138"/>
            <a:ext cx="3475083" cy="71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Muhammad Irvan Refnaldy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20554" y="4748721"/>
            <a:ext cx="3475083" cy="71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Sutan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Gading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Fadhillah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Nst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1848009" y="5487877"/>
            <a:ext cx="332522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4558" y="5661073"/>
            <a:ext cx="2524198" cy="52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Front-End Web Developer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86501" y="5544151"/>
            <a:ext cx="2543129" cy="643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Back-End Web Developer</a:t>
            </a:r>
          </a:p>
        </p:txBody>
      </p:sp>
      <p:sp>
        <p:nvSpPr>
          <p:cNvPr id="16" name="Oval 15"/>
          <p:cNvSpPr/>
          <p:nvPr/>
        </p:nvSpPr>
        <p:spPr>
          <a:xfrm>
            <a:off x="6895452" y="5470688"/>
            <a:ext cx="332522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268" y="209006"/>
            <a:ext cx="11001870" cy="625710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406400">
              <a:schemeClr val="accent1">
                <a:alpha val="8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79268" y="209005"/>
            <a:ext cx="11001870" cy="6257109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58" y="788790"/>
            <a:ext cx="9062290" cy="5097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49058" y="788789"/>
            <a:ext cx="3798705" cy="1056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Virtual Reality ??</a:t>
            </a:r>
          </a:p>
        </p:txBody>
      </p:sp>
    </p:spTree>
    <p:extLst>
      <p:ext uri="{BB962C8B-B14F-4D97-AF65-F5344CB8AC3E}">
        <p14:creationId xmlns:p14="http://schemas.microsoft.com/office/powerpoint/2010/main" val="24489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268" y="209006"/>
            <a:ext cx="10633166" cy="625710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406400">
              <a:schemeClr val="accent1">
                <a:alpha val="8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79268" y="209005"/>
            <a:ext cx="10633166" cy="6257109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67742" y="1580605"/>
            <a:ext cx="5656217" cy="3513908"/>
          </a:xfrm>
          <a:prstGeom prst="roundRect">
            <a:avLst/>
          </a:prstGeom>
          <a:solidFill>
            <a:schemeClr val="tx1"/>
          </a:solidFill>
          <a:effectLst>
            <a:glow rad="190500">
              <a:schemeClr val="accent1">
                <a:alpha val="3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1187" y="1985554"/>
            <a:ext cx="2769325" cy="613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DEMO TIME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5326" t="23865" r="12738" b="20242"/>
          <a:stretch/>
        </p:blipFill>
        <p:spPr>
          <a:xfrm>
            <a:off x="4549983" y="2508067"/>
            <a:ext cx="2891732" cy="22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3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268" y="209006"/>
            <a:ext cx="10633166" cy="625710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406400">
              <a:schemeClr val="accent1">
                <a:alpha val="8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79268" y="209005"/>
            <a:ext cx="10633166" cy="6257109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96981" y="1358534"/>
            <a:ext cx="10167259" cy="4820197"/>
          </a:xfrm>
          <a:prstGeom prst="roundRect">
            <a:avLst/>
          </a:prstGeom>
          <a:solidFill>
            <a:schemeClr val="tx1"/>
          </a:solidFill>
          <a:effectLst>
            <a:glow rad="1905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362154"/>
            <a:ext cx="3627802" cy="83602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harlemagne Std" panose="04020705060702020204" pitchFamily="82" charset="0"/>
              </a:rPr>
              <a:t>Technology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73" y="3712708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51" y="1410423"/>
            <a:ext cx="1598400" cy="1901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565" y="4453208"/>
            <a:ext cx="3028950" cy="1514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548" y="3778022"/>
            <a:ext cx="2133600" cy="240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8484" y="1614440"/>
            <a:ext cx="2478993" cy="127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156" y="3268569"/>
            <a:ext cx="2770619" cy="1000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173" y="3171609"/>
            <a:ext cx="2914650" cy="1571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1944" y="1643433"/>
            <a:ext cx="1878056" cy="14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6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268" y="209006"/>
            <a:ext cx="10633166" cy="625710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406400">
              <a:schemeClr val="accent1">
                <a:alpha val="8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79268" y="209005"/>
            <a:ext cx="10633166" cy="6257109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209004"/>
            <a:ext cx="10596589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3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268" y="209006"/>
            <a:ext cx="10633166" cy="625710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406400">
              <a:schemeClr val="accent1">
                <a:alpha val="8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79268" y="209005"/>
            <a:ext cx="10633166" cy="6257109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834640" y="1240972"/>
            <a:ext cx="6074228" cy="4376057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199" y="2344783"/>
            <a:ext cx="4219303" cy="2168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Q&amp;A ?</a:t>
            </a:r>
          </a:p>
        </p:txBody>
      </p:sp>
    </p:spTree>
    <p:extLst>
      <p:ext uri="{BB962C8B-B14F-4D97-AF65-F5344CB8AC3E}">
        <p14:creationId xmlns:p14="http://schemas.microsoft.com/office/powerpoint/2010/main" val="37022386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Gothic Std B</vt:lpstr>
      <vt:lpstr>Adobe Song Std L</vt:lpstr>
      <vt:lpstr>Adobe Caslon Pro Bold</vt:lpstr>
      <vt:lpstr>Century Gothic</vt:lpstr>
      <vt:lpstr>Charlemagne Std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Irvan Refnaldy</dc:creator>
  <cp:lastModifiedBy>Irvan Refnaldy</cp:lastModifiedBy>
  <cp:revision>24</cp:revision>
  <dcterms:created xsi:type="dcterms:W3CDTF">2018-11-15T23:18:21Z</dcterms:created>
  <dcterms:modified xsi:type="dcterms:W3CDTF">2018-11-16T03:57:11Z</dcterms:modified>
</cp:coreProperties>
</file>