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8"/>
    <a:srgbClr val="7B64A9"/>
    <a:srgbClr val="2679D9"/>
    <a:srgbClr val="2CAF85"/>
    <a:srgbClr val="E7B82A"/>
    <a:srgbClr val="7C65A9"/>
    <a:srgbClr val="2DAF84"/>
    <a:srgbClr val="E6B728"/>
    <a:srgbClr val="BC2C2C"/>
    <a:srgbClr val="65A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1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2928-1A80-4A20-95F1-6ADCF7274C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104901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8AD9-B3B0-40B3-9571-0227D18AE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0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65D-85F6-41A3-A774-D7FE33DD1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1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1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104901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10486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  <p:sp>
        <p:nvSpPr>
          <p:cNvPr id="10486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104870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0" name="标题 1"/>
          <p:cNvSpPr>
            <a:spLocks noGrp="1"/>
          </p:cNvSpPr>
          <p:nvPr>
            <p:ph type="ctrTitle" hasCustomPrompt="1"/>
          </p:nvPr>
        </p:nvSpPr>
        <p:spPr>
          <a:xfrm>
            <a:off x="838201" y="350643"/>
            <a:ext cx="6489700" cy="2378045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Mid-year Review</a:t>
            </a:r>
            <a:endParaRPr lang="zh-CN" altLang="en-US" dirty="0"/>
          </a:p>
        </p:txBody>
      </p:sp>
      <p:sp>
        <p:nvSpPr>
          <p:cNvPr id="104858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81063" y="2830316"/>
            <a:ext cx="5519737" cy="861016"/>
          </a:xfrm>
        </p:spPr>
        <p:txBody>
          <a:bodyPr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Add key aspects of your review</a:t>
            </a:r>
            <a:endParaRPr lang="zh-CN" altLang="en-US" dirty="0"/>
          </a:p>
        </p:txBody>
      </p:sp>
      <p:sp>
        <p:nvSpPr>
          <p:cNvPr id="10485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E5C-211B-427A-80B2-00B396F2C23A}" type="datetime1">
              <a:rPr lang="zh-CN" altLang="en-US" smtClean="0"/>
            </a:fld>
            <a:endParaRPr lang="zh-CN" altLang="en-US"/>
          </a:p>
        </p:txBody>
      </p:sp>
      <p:sp>
        <p:nvSpPr>
          <p:cNvPr id="10485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584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6031828"/>
            <a:ext cx="1739900" cy="406402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48585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6031828"/>
            <a:ext cx="1739900" cy="406402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48586" name="同侧圆角矩形 15"/>
          <p:cNvSpPr/>
          <p:nvPr userDrawn="1"/>
        </p:nvSpPr>
        <p:spPr>
          <a:xfrm rot="16200000">
            <a:off x="1753875" y="2784391"/>
            <a:ext cx="451020" cy="2282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7" name="同侧圆角矩形 16"/>
          <p:cNvSpPr/>
          <p:nvPr userDrawn="1"/>
        </p:nvSpPr>
        <p:spPr>
          <a:xfrm rot="5400000" flipH="1">
            <a:off x="3694593" y="3121280"/>
            <a:ext cx="451022" cy="16085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938213" y="3700463"/>
            <a:ext cx="2178051" cy="45085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  <p:sp>
        <p:nvSpPr>
          <p:cNvPr id="104858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115809" y="3700236"/>
            <a:ext cx="1465804" cy="4508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048590" name="矩形 20"/>
          <p:cNvSpPr/>
          <p:nvPr userDrawn="1"/>
        </p:nvSpPr>
        <p:spPr>
          <a:xfrm>
            <a:off x="977681" y="2728686"/>
            <a:ext cx="2160000" cy="10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矩形 23"/>
          <p:cNvSpPr/>
          <p:nvPr userDrawn="1"/>
        </p:nvSpPr>
        <p:spPr>
          <a:xfrm>
            <a:off x="0" y="6428753"/>
            <a:ext cx="12192000" cy="4292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85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485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  <p:bldP spid="104858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4858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485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485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584" grpId="0" animBg="1" build="p">
        <p:tmplLst>
          <p:tmpl lvl="0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58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5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85" grpId="0" animBg="1" uiExpand="1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58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5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86" grpId="0" animBg="1"/>
      <p:bldP spid="1048587" grpId="0" animBg="1"/>
      <p:bldP spid="10485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8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90" grpId="0" animBg="1"/>
      <p:bldP spid="10485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矩形 27"/>
          <p:cNvSpPr/>
          <p:nvPr userDrawn="1"/>
        </p:nvSpPr>
        <p:spPr>
          <a:xfrm>
            <a:off x="8113798" y="1278610"/>
            <a:ext cx="3239999" cy="5044698"/>
          </a:xfrm>
          <a:prstGeom prst="rect">
            <a:avLst/>
          </a:prstGeom>
          <a:solidFill>
            <a:srgbClr val="1817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16" name="矩形 18"/>
          <p:cNvSpPr/>
          <p:nvPr userDrawn="1"/>
        </p:nvSpPr>
        <p:spPr>
          <a:xfrm>
            <a:off x="838201" y="1278610"/>
            <a:ext cx="3239999" cy="50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1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84-2FF1-45A1-A0EB-F0B17DCC32DF}" type="datetime1">
              <a:rPr lang="zh-CN" altLang="en-US" smtClean="0"/>
            </a:fld>
            <a:endParaRPr lang="zh-CN" altLang="en-US"/>
          </a:p>
        </p:txBody>
      </p:sp>
      <p:sp>
        <p:nvSpPr>
          <p:cNvPr id="10489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9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87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921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22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23" name="矩形 8"/>
          <p:cNvSpPr/>
          <p:nvPr userDrawn="1"/>
        </p:nvSpPr>
        <p:spPr>
          <a:xfrm>
            <a:off x="838199" y="1278610"/>
            <a:ext cx="3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24" name="矩形 9"/>
          <p:cNvSpPr/>
          <p:nvPr userDrawn="1"/>
        </p:nvSpPr>
        <p:spPr>
          <a:xfrm>
            <a:off x="4475999" y="1278610"/>
            <a:ext cx="324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25" name="矩形 10"/>
          <p:cNvSpPr/>
          <p:nvPr userDrawn="1"/>
        </p:nvSpPr>
        <p:spPr>
          <a:xfrm>
            <a:off x="8113800" y="1278610"/>
            <a:ext cx="3240000" cy="54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26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543010"/>
            <a:ext cx="3240088" cy="4494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048927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9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048928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137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048929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2096845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Lorem/Week</a:t>
            </a:r>
            <a:endParaRPr lang="zh-CN" altLang="en-US" dirty="0"/>
          </a:p>
        </p:txBody>
      </p:sp>
      <p:sp>
        <p:nvSpPr>
          <p:cNvPr id="1048930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475999" y="2096844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Lorem/Month</a:t>
            </a:r>
            <a:endParaRPr lang="zh-CN" altLang="en-US" dirty="0"/>
          </a:p>
        </p:txBody>
      </p:sp>
      <p:sp>
        <p:nvSpPr>
          <p:cNvPr id="1048931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13799" y="2096844"/>
            <a:ext cx="3240088" cy="44942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Lorem/Quarter</a:t>
            </a:r>
            <a:endParaRPr lang="zh-CN" altLang="en-US" dirty="0"/>
          </a:p>
        </p:txBody>
      </p:sp>
      <p:sp>
        <p:nvSpPr>
          <p:cNvPr id="1048932" name="文本占位符 20"/>
          <p:cNvSpPr>
            <a:spLocks noGrp="1"/>
          </p:cNvSpPr>
          <p:nvPr>
            <p:ph type="body" sz="quarter" idx="19"/>
          </p:nvPr>
        </p:nvSpPr>
        <p:spPr>
          <a:xfrm>
            <a:off x="838199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933" name="文本占位符 20"/>
          <p:cNvSpPr>
            <a:spLocks noGrp="1"/>
          </p:cNvSpPr>
          <p:nvPr>
            <p:ph type="body" sz="quarter" idx="20"/>
          </p:nvPr>
        </p:nvSpPr>
        <p:spPr>
          <a:xfrm>
            <a:off x="1620645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34" name="文本占位符 20"/>
          <p:cNvSpPr>
            <a:spLocks noGrp="1"/>
          </p:cNvSpPr>
          <p:nvPr>
            <p:ph type="body" sz="quarter" idx="21"/>
          </p:nvPr>
        </p:nvSpPr>
        <p:spPr>
          <a:xfrm>
            <a:off x="4475955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935" name="文本占位符 20"/>
          <p:cNvSpPr>
            <a:spLocks noGrp="1"/>
          </p:cNvSpPr>
          <p:nvPr>
            <p:ph type="body" sz="quarter" idx="22"/>
          </p:nvPr>
        </p:nvSpPr>
        <p:spPr>
          <a:xfrm>
            <a:off x="5258399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36" name="文本占位符 20"/>
          <p:cNvSpPr>
            <a:spLocks noGrp="1"/>
          </p:cNvSpPr>
          <p:nvPr>
            <p:ph type="body" sz="quarter" idx="23"/>
          </p:nvPr>
        </p:nvSpPr>
        <p:spPr>
          <a:xfrm>
            <a:off x="8113708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37" name="文本占位符 20"/>
          <p:cNvSpPr>
            <a:spLocks noGrp="1"/>
          </p:cNvSpPr>
          <p:nvPr>
            <p:ph type="body" sz="quarter" idx="24"/>
          </p:nvPr>
        </p:nvSpPr>
        <p:spPr>
          <a:xfrm>
            <a:off x="8896154" y="5714501"/>
            <a:ext cx="1675108" cy="453824"/>
          </a:xfrm>
          <a:prstGeom prst="roundRect">
            <a:avLst>
              <a:gd name="adj" fmla="val 0"/>
            </a:avLst>
          </a:prstGeom>
          <a:solidFill>
            <a:srgbClr val="18171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489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489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4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4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489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48929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4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4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4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4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489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4893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489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489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4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4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489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48930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89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893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4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4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04893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048931">
                                            <p:bg/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04893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048931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104893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1048937">
                                            <p:bg/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104893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104893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5" grpId="0" animBg="1"/>
      <p:bldP spid="1048916" grpId="0"/>
      <p:bldP spid="1048923" grpId="0" animBg="1"/>
      <p:bldP spid="1048924" grpId="0" animBg="1"/>
      <p:bldP spid="1048925" grpId="0" animBg="1"/>
      <p:bldP spid="104892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2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2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27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2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2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28" grpId="0" build="p">
        <p:tmplLst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2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28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2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2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048929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29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29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29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29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0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0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0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0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0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1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3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3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31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048932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2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2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3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4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5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04893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04893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048936" grpId="0" build="p">
        <p:tmplLst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3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36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36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36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048937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0489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04893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4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46A-D88E-4F44-8BB5-25C8C3DD7CD5}" type="datetime1">
              <a:rPr lang="zh-CN" altLang="en-US" smtClean="0"/>
            </a:fld>
            <a:endParaRPr lang="zh-CN" altLang="en-US"/>
          </a:p>
        </p:txBody>
      </p:sp>
      <p:sp>
        <p:nvSpPr>
          <p:cNvPr id="104884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2097160" name="Picture 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7144" y="2043113"/>
            <a:ext cx="4232275" cy="3529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组合 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43" name="矩形 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44" name="矩形 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45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76686" y="1619479"/>
            <a:ext cx="4411663" cy="4222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46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776685" y="2203090"/>
            <a:ext cx="5577116" cy="1527083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47" name="内容占位符 17"/>
          <p:cNvSpPr>
            <a:spLocks noGrp="1"/>
          </p:cNvSpPr>
          <p:nvPr>
            <p:ph sz="quarter" idx="15"/>
          </p:nvPr>
        </p:nvSpPr>
        <p:spPr>
          <a:xfrm>
            <a:off x="5776684" y="3771334"/>
            <a:ext cx="972000" cy="972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48" name="内容占位符 17"/>
          <p:cNvSpPr>
            <a:spLocks noGrp="1"/>
          </p:cNvSpPr>
          <p:nvPr>
            <p:ph sz="quarter" idx="16"/>
          </p:nvPr>
        </p:nvSpPr>
        <p:spPr>
          <a:xfrm>
            <a:off x="7311723" y="3771334"/>
            <a:ext cx="972000" cy="972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49" name="内容占位符 17"/>
          <p:cNvSpPr>
            <a:spLocks noGrp="1"/>
          </p:cNvSpPr>
          <p:nvPr>
            <p:ph sz="quarter" idx="17"/>
          </p:nvPr>
        </p:nvSpPr>
        <p:spPr>
          <a:xfrm>
            <a:off x="8846763" y="3771334"/>
            <a:ext cx="972000" cy="972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50" name="内容占位符 17"/>
          <p:cNvSpPr>
            <a:spLocks noGrp="1"/>
          </p:cNvSpPr>
          <p:nvPr>
            <p:ph sz="quarter" idx="18"/>
          </p:nvPr>
        </p:nvSpPr>
        <p:spPr>
          <a:xfrm>
            <a:off x="10381800" y="3771334"/>
            <a:ext cx="972000" cy="972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51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5776685" y="4954546"/>
            <a:ext cx="5577116" cy="880199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52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1065213" y="2203450"/>
            <a:ext cx="3922712" cy="2222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8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8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8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8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8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8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8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88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8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4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47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848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849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850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5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85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88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851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9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B7E-BC9A-4D56-915B-DDB058B7475A}" type="datetime1">
              <a:rPr lang="zh-CN" altLang="en-US" smtClean="0"/>
            </a:fld>
            <a:endParaRPr lang="zh-CN" altLang="en-US"/>
          </a:p>
        </p:txBody>
      </p:sp>
      <p:sp>
        <p:nvSpPr>
          <p:cNvPr id="104889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9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82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95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96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12"/>
          <p:cNvGrpSpPr/>
          <p:nvPr userDrawn="1"/>
        </p:nvGrpSpPr>
        <p:grpSpPr>
          <a:xfrm>
            <a:off x="5613400" y="1275557"/>
            <a:ext cx="965200" cy="965200"/>
            <a:chOff x="4953000" y="1739900"/>
            <a:chExt cx="965200" cy="965200"/>
          </a:xfrm>
        </p:grpSpPr>
        <p:sp>
          <p:nvSpPr>
            <p:cNvPr id="1048897" name="椭圆 8"/>
            <p:cNvSpPr/>
            <p:nvPr userDrawn="1"/>
          </p:nvSpPr>
          <p:spPr>
            <a:xfrm>
              <a:off x="4953000" y="173990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98" name="Freeform 501"/>
            <p:cNvSpPr>
              <a:spLocks noEditPoints="1"/>
            </p:cNvSpPr>
            <p:nvPr userDrawn="1"/>
          </p:nvSpPr>
          <p:spPr bwMode="auto">
            <a:xfrm>
              <a:off x="5183187" y="1969294"/>
              <a:ext cx="504825" cy="506412"/>
            </a:xfrm>
            <a:custGeom>
              <a:avLst/>
              <a:gdLst>
                <a:gd name="T0" fmla="*/ 395080 w 92"/>
                <a:gd name="T1" fmla="*/ 143116 h 92"/>
                <a:gd name="T2" fmla="*/ 224976 w 92"/>
                <a:gd name="T3" fmla="*/ 77063 h 92"/>
                <a:gd name="T4" fmla="*/ 87796 w 92"/>
                <a:gd name="T5" fmla="*/ 187152 h 92"/>
                <a:gd name="T6" fmla="*/ 109745 w 92"/>
                <a:gd name="T7" fmla="*/ 363296 h 92"/>
                <a:gd name="T8" fmla="*/ 274361 w 92"/>
                <a:gd name="T9" fmla="*/ 434854 h 92"/>
                <a:gd name="T10" fmla="*/ 406055 w 92"/>
                <a:gd name="T11" fmla="*/ 154125 h 92"/>
                <a:gd name="T12" fmla="*/ 471902 w 92"/>
                <a:gd name="T13" fmla="*/ 159630 h 92"/>
                <a:gd name="T14" fmla="*/ 471902 w 92"/>
                <a:gd name="T15" fmla="*/ 159630 h 92"/>
                <a:gd name="T16" fmla="*/ 477389 w 92"/>
                <a:gd name="T17" fmla="*/ 159630 h 92"/>
                <a:gd name="T18" fmla="*/ 493851 w 92"/>
                <a:gd name="T19" fmla="*/ 225684 h 92"/>
                <a:gd name="T20" fmla="*/ 488363 w 92"/>
                <a:gd name="T21" fmla="*/ 225684 h 92"/>
                <a:gd name="T22" fmla="*/ 488363 w 92"/>
                <a:gd name="T23" fmla="*/ 225684 h 92"/>
                <a:gd name="T24" fmla="*/ 466414 w 92"/>
                <a:gd name="T25" fmla="*/ 165134 h 92"/>
                <a:gd name="T26" fmla="*/ 219489 w 92"/>
                <a:gd name="T27" fmla="*/ 181648 h 92"/>
                <a:gd name="T28" fmla="*/ 224976 w 92"/>
                <a:gd name="T29" fmla="*/ 170639 h 92"/>
                <a:gd name="T30" fmla="*/ 32923 w 92"/>
                <a:gd name="T31" fmla="*/ 352287 h 92"/>
                <a:gd name="T32" fmla="*/ 27436 w 92"/>
                <a:gd name="T33" fmla="*/ 352287 h 92"/>
                <a:gd name="T34" fmla="*/ 27436 w 92"/>
                <a:gd name="T35" fmla="*/ 346782 h 92"/>
                <a:gd name="T36" fmla="*/ 10974 w 92"/>
                <a:gd name="T37" fmla="*/ 286233 h 92"/>
                <a:gd name="T38" fmla="*/ 10974 w 92"/>
                <a:gd name="T39" fmla="*/ 280728 h 92"/>
                <a:gd name="T40" fmla="*/ 10974 w 92"/>
                <a:gd name="T41" fmla="*/ 280728 h 92"/>
                <a:gd name="T42" fmla="*/ 21949 w 92"/>
                <a:gd name="T43" fmla="*/ 286233 h 92"/>
                <a:gd name="T44" fmla="*/ 109745 w 92"/>
                <a:gd name="T45" fmla="*/ 71558 h 92"/>
                <a:gd name="T46" fmla="*/ 60360 w 92"/>
                <a:gd name="T47" fmla="*/ 110090 h 92"/>
                <a:gd name="T48" fmla="*/ 60360 w 92"/>
                <a:gd name="T49" fmla="*/ 110090 h 92"/>
                <a:gd name="T50" fmla="*/ 60360 w 92"/>
                <a:gd name="T51" fmla="*/ 110090 h 92"/>
                <a:gd name="T52" fmla="*/ 104257 w 92"/>
                <a:gd name="T53" fmla="*/ 60549 h 92"/>
                <a:gd name="T54" fmla="*/ 104257 w 92"/>
                <a:gd name="T55" fmla="*/ 60549 h 92"/>
                <a:gd name="T56" fmla="*/ 109745 w 92"/>
                <a:gd name="T57" fmla="*/ 60549 h 92"/>
                <a:gd name="T58" fmla="*/ 164617 w 92"/>
                <a:gd name="T59" fmla="*/ 93576 h 92"/>
                <a:gd name="T60" fmla="*/ 131693 w 92"/>
                <a:gd name="T61" fmla="*/ 231188 h 92"/>
                <a:gd name="T62" fmla="*/ 142668 w 92"/>
                <a:gd name="T63" fmla="*/ 220179 h 92"/>
                <a:gd name="T64" fmla="*/ 224976 w 92"/>
                <a:gd name="T65" fmla="*/ 495403 h 92"/>
                <a:gd name="T66" fmla="*/ 224976 w 92"/>
                <a:gd name="T67" fmla="*/ 495403 h 92"/>
                <a:gd name="T68" fmla="*/ 219489 w 92"/>
                <a:gd name="T69" fmla="*/ 495403 h 92"/>
                <a:gd name="T70" fmla="*/ 159130 w 92"/>
                <a:gd name="T71" fmla="*/ 478890 h 92"/>
                <a:gd name="T72" fmla="*/ 153642 w 92"/>
                <a:gd name="T73" fmla="*/ 478890 h 92"/>
                <a:gd name="T74" fmla="*/ 153642 w 92"/>
                <a:gd name="T75" fmla="*/ 473385 h 92"/>
                <a:gd name="T76" fmla="*/ 164617 w 92"/>
                <a:gd name="T77" fmla="*/ 473385 h 92"/>
                <a:gd name="T78" fmla="*/ 263387 w 92"/>
                <a:gd name="T79" fmla="*/ 297242 h 92"/>
                <a:gd name="T80" fmla="*/ 285336 w 92"/>
                <a:gd name="T81" fmla="*/ 22018 h 92"/>
                <a:gd name="T82" fmla="*/ 279849 w 92"/>
                <a:gd name="T83" fmla="*/ 16513 h 92"/>
                <a:gd name="T84" fmla="*/ 279849 w 92"/>
                <a:gd name="T85" fmla="*/ 11009 h 92"/>
                <a:gd name="T86" fmla="*/ 279849 w 92"/>
                <a:gd name="T87" fmla="*/ 11009 h 92"/>
                <a:gd name="T88" fmla="*/ 345695 w 92"/>
                <a:gd name="T89" fmla="*/ 27522 h 92"/>
                <a:gd name="T90" fmla="*/ 345695 w 92"/>
                <a:gd name="T91" fmla="*/ 33027 h 92"/>
                <a:gd name="T92" fmla="*/ 345695 w 92"/>
                <a:gd name="T93" fmla="*/ 33027 h 92"/>
                <a:gd name="T94" fmla="*/ 345695 w 92"/>
                <a:gd name="T95" fmla="*/ 99081 h 92"/>
                <a:gd name="T96" fmla="*/ 444465 w 92"/>
                <a:gd name="T97" fmla="*/ 396322 h 92"/>
                <a:gd name="T98" fmla="*/ 444465 w 92"/>
                <a:gd name="T99" fmla="*/ 396322 h 92"/>
                <a:gd name="T100" fmla="*/ 444465 w 92"/>
                <a:gd name="T101" fmla="*/ 401827 h 92"/>
                <a:gd name="T102" fmla="*/ 400568 w 92"/>
                <a:gd name="T103" fmla="*/ 445863 h 92"/>
                <a:gd name="T104" fmla="*/ 395080 w 92"/>
                <a:gd name="T105" fmla="*/ 445863 h 92"/>
                <a:gd name="T106" fmla="*/ 395080 w 92"/>
                <a:gd name="T107" fmla="*/ 445863 h 92"/>
                <a:gd name="T108" fmla="*/ 345695 w 92"/>
                <a:gd name="T109" fmla="*/ 407331 h 92"/>
                <a:gd name="T110" fmla="*/ 411542 w 92"/>
                <a:gd name="T111" fmla="*/ 341278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2" h="92">
                  <a:moveTo>
                    <a:pt x="76" y="58"/>
                  </a:moveTo>
                  <a:cubicBezTo>
                    <a:pt x="78" y="50"/>
                    <a:pt x="78" y="50"/>
                    <a:pt x="78" y="5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76" y="58"/>
                    <a:pt x="76" y="58"/>
                    <a:pt x="76" y="58"/>
                  </a:cubicBezTo>
                  <a:close/>
                  <a:moveTo>
                    <a:pt x="74" y="28"/>
                  </a:move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29"/>
                  </a:cubicBezTo>
                  <a:cubicBezTo>
                    <a:pt x="74" y="29"/>
                    <a:pt x="74" y="28"/>
                    <a:pt x="74" y="28"/>
                  </a:cubicBezTo>
                  <a:close/>
                  <a:moveTo>
                    <a:pt x="41" y="31"/>
                  </a:moveTo>
                  <a:cubicBezTo>
                    <a:pt x="42" y="32"/>
                    <a:pt x="41" y="33"/>
                    <a:pt x="40" y="33"/>
                  </a:cubicBezTo>
                  <a:cubicBezTo>
                    <a:pt x="37" y="35"/>
                    <a:pt x="34" y="38"/>
                    <a:pt x="32" y="42"/>
                  </a:cubicBezTo>
                  <a:cubicBezTo>
                    <a:pt x="32" y="43"/>
                    <a:pt x="31" y="44"/>
                    <a:pt x="31" y="44"/>
                  </a:cubicBezTo>
                  <a:cubicBezTo>
                    <a:pt x="30" y="43"/>
                    <a:pt x="30" y="42"/>
                    <a:pt x="30" y="41"/>
                  </a:cubicBezTo>
                  <a:cubicBezTo>
                    <a:pt x="32" y="37"/>
                    <a:pt x="35" y="34"/>
                    <a:pt x="39" y="31"/>
                  </a:cubicBezTo>
                  <a:cubicBezTo>
                    <a:pt x="40" y="31"/>
                    <a:pt x="41" y="31"/>
                    <a:pt x="41" y="31"/>
                  </a:cubicBezTo>
                  <a:close/>
                  <a:moveTo>
                    <a:pt x="17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4" y="46"/>
                    <a:pt x="13" y="46"/>
                    <a:pt x="13" y="4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3"/>
                    <a:pt x="18" y="63"/>
                  </a:cubicBezTo>
                  <a:cubicBezTo>
                    <a:pt x="18" y="63"/>
                    <a:pt x="18" y="64"/>
                    <a:pt x="17" y="64"/>
                  </a:cubicBezTo>
                  <a:close/>
                  <a:moveTo>
                    <a:pt x="20" y="1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0"/>
                    <a:pt x="18" y="30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8"/>
                  </a:cubicBezTo>
                  <a:cubicBezTo>
                    <a:pt x="30" y="18"/>
                    <a:pt x="29" y="18"/>
                    <a:pt x="29" y="18"/>
                  </a:cubicBezTo>
                  <a:lnTo>
                    <a:pt x="20" y="13"/>
                  </a:lnTo>
                  <a:close/>
                  <a:moveTo>
                    <a:pt x="26" y="40"/>
                  </a:moveTo>
                  <a:cubicBezTo>
                    <a:pt x="25" y="41"/>
                    <a:pt x="25" y="42"/>
                    <a:pt x="24" y="42"/>
                  </a:cubicBezTo>
                  <a:cubicBezTo>
                    <a:pt x="23" y="42"/>
                    <a:pt x="23" y="41"/>
                    <a:pt x="24" y="40"/>
                  </a:cubicBezTo>
                  <a:cubicBezTo>
                    <a:pt x="26" y="33"/>
                    <a:pt x="30" y="28"/>
                    <a:pt x="36" y="25"/>
                  </a:cubicBezTo>
                  <a:cubicBezTo>
                    <a:pt x="37" y="24"/>
                    <a:pt x="38" y="24"/>
                    <a:pt x="39" y="25"/>
                  </a:cubicBezTo>
                  <a:cubicBezTo>
                    <a:pt x="39" y="26"/>
                    <a:pt x="38" y="26"/>
                    <a:pt x="37" y="27"/>
                  </a:cubicBezTo>
                  <a:cubicBezTo>
                    <a:pt x="32" y="30"/>
                    <a:pt x="28" y="34"/>
                    <a:pt x="26" y="40"/>
                  </a:cubicBezTo>
                  <a:close/>
                  <a:moveTo>
                    <a:pt x="47" y="8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8" y="87"/>
                  </a:cubicBezTo>
                  <a:cubicBezTo>
                    <a:pt x="28" y="87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9" y="74"/>
                    <a:pt x="29" y="74"/>
                  </a:cubicBezTo>
                  <a:cubicBezTo>
                    <a:pt x="29" y="74"/>
                    <a:pt x="30" y="74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8"/>
                    <a:pt x="47" y="79"/>
                  </a:cubicBezTo>
                  <a:cubicBezTo>
                    <a:pt x="47" y="79"/>
                    <a:pt x="47" y="79"/>
                    <a:pt x="47" y="80"/>
                  </a:cubicBezTo>
                  <a:close/>
                  <a:moveTo>
                    <a:pt x="48" y="54"/>
                  </a:moveTo>
                  <a:cubicBezTo>
                    <a:pt x="44" y="55"/>
                    <a:pt x="39" y="53"/>
                    <a:pt x="38" y="48"/>
                  </a:cubicBezTo>
                  <a:cubicBezTo>
                    <a:pt x="37" y="44"/>
                    <a:pt x="39" y="39"/>
                    <a:pt x="44" y="38"/>
                  </a:cubicBezTo>
                  <a:cubicBezTo>
                    <a:pt x="48" y="37"/>
                    <a:pt x="53" y="39"/>
                    <a:pt x="54" y="44"/>
                  </a:cubicBezTo>
                  <a:cubicBezTo>
                    <a:pt x="55" y="48"/>
                    <a:pt x="52" y="53"/>
                    <a:pt x="48" y="54"/>
                  </a:cubicBezTo>
                  <a:close/>
                  <a:moveTo>
                    <a:pt x="52" y="4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7"/>
                    <a:pt x="62" y="7"/>
                    <a:pt x="62" y="7"/>
                  </a:cubicBezTo>
                  <a:lnTo>
                    <a:pt x="52" y="4"/>
                  </a:lnTo>
                  <a:close/>
                  <a:moveTo>
                    <a:pt x="81" y="72"/>
                  </a:move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5"/>
                    <a:pt x="61" y="75"/>
                    <a:pt x="62" y="75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1"/>
                    <a:pt x="75" y="62"/>
                    <a:pt x="75" y="6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16"/>
          <p:cNvGrpSpPr/>
          <p:nvPr userDrawn="1"/>
        </p:nvGrpSpPr>
        <p:grpSpPr>
          <a:xfrm>
            <a:off x="5613400" y="4886983"/>
            <a:ext cx="965200" cy="965200"/>
            <a:chOff x="5540375" y="4101170"/>
            <a:chExt cx="965200" cy="965200"/>
          </a:xfrm>
        </p:grpSpPr>
        <p:sp>
          <p:nvSpPr>
            <p:cNvPr id="1048899" name="Freeform 499"/>
            <p:cNvSpPr/>
            <p:nvPr userDrawn="1"/>
          </p:nvSpPr>
          <p:spPr bwMode="auto">
            <a:xfrm>
              <a:off x="5805488" y="4313238"/>
              <a:ext cx="434975" cy="542925"/>
            </a:xfrm>
            <a:custGeom>
              <a:avLst/>
              <a:gdLst>
                <a:gd name="T0" fmla="*/ 352385 w 79"/>
                <a:gd name="T1" fmla="*/ 488084 h 99"/>
                <a:gd name="T2" fmla="*/ 220241 w 79"/>
                <a:gd name="T3" fmla="*/ 488084 h 99"/>
                <a:gd name="T4" fmla="*/ 220241 w 79"/>
                <a:gd name="T5" fmla="*/ 389370 h 99"/>
                <a:gd name="T6" fmla="*/ 434975 w 79"/>
                <a:gd name="T7" fmla="*/ 323561 h 99"/>
                <a:gd name="T8" fmla="*/ 286313 w 79"/>
                <a:gd name="T9" fmla="*/ 175491 h 99"/>
                <a:gd name="T10" fmla="*/ 330361 w 79"/>
                <a:gd name="T11" fmla="*/ 131618 h 99"/>
                <a:gd name="T12" fmla="*/ 379915 w 79"/>
                <a:gd name="T13" fmla="*/ 131618 h 99"/>
                <a:gd name="T14" fmla="*/ 357891 w 79"/>
                <a:gd name="T15" fmla="*/ 71293 h 99"/>
                <a:gd name="T16" fmla="*/ 297325 w 79"/>
                <a:gd name="T17" fmla="*/ 54841 h 99"/>
                <a:gd name="T18" fmla="*/ 302831 w 79"/>
                <a:gd name="T19" fmla="*/ 98714 h 99"/>
                <a:gd name="T20" fmla="*/ 253277 w 79"/>
                <a:gd name="T21" fmla="*/ 148070 h 99"/>
                <a:gd name="T22" fmla="*/ 99108 w 79"/>
                <a:gd name="T23" fmla="*/ 0 h 99"/>
                <a:gd name="T24" fmla="*/ 104614 w 79"/>
                <a:gd name="T25" fmla="*/ 329045 h 99"/>
                <a:gd name="T26" fmla="*/ 159674 w 79"/>
                <a:gd name="T27" fmla="*/ 367434 h 99"/>
                <a:gd name="T28" fmla="*/ 159674 w 79"/>
                <a:gd name="T29" fmla="*/ 488084 h 99"/>
                <a:gd name="T30" fmla="*/ 27530 w 79"/>
                <a:gd name="T31" fmla="*/ 488084 h 99"/>
                <a:gd name="T32" fmla="*/ 0 w 79"/>
                <a:gd name="T33" fmla="*/ 515505 h 99"/>
                <a:gd name="T34" fmla="*/ 27530 w 79"/>
                <a:gd name="T35" fmla="*/ 542925 h 99"/>
                <a:gd name="T36" fmla="*/ 352385 w 79"/>
                <a:gd name="T37" fmla="*/ 542925 h 99"/>
                <a:gd name="T38" fmla="*/ 379915 w 79"/>
                <a:gd name="T39" fmla="*/ 515505 h 99"/>
                <a:gd name="T40" fmla="*/ 352385 w 79"/>
                <a:gd name="T41" fmla="*/ 488084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9">
                  <a:moveTo>
                    <a:pt x="64" y="89"/>
                  </a:moveTo>
                  <a:cubicBezTo>
                    <a:pt x="40" y="89"/>
                    <a:pt x="40" y="89"/>
                    <a:pt x="40" y="8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54" y="74"/>
                    <a:pt x="69" y="70"/>
                    <a:pt x="79" y="5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3" y="26"/>
                    <a:pt x="67" y="26"/>
                    <a:pt x="69" y="24"/>
                  </a:cubicBezTo>
                  <a:cubicBezTo>
                    <a:pt x="71" y="22"/>
                    <a:pt x="69" y="17"/>
                    <a:pt x="65" y="13"/>
                  </a:cubicBezTo>
                  <a:cubicBezTo>
                    <a:pt x="61" y="9"/>
                    <a:pt x="56" y="8"/>
                    <a:pt x="54" y="10"/>
                  </a:cubicBezTo>
                  <a:cubicBezTo>
                    <a:pt x="52" y="12"/>
                    <a:pt x="53" y="15"/>
                    <a:pt x="55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17"/>
                    <a:pt x="3" y="44"/>
                    <a:pt x="19" y="60"/>
                  </a:cubicBezTo>
                  <a:cubicBezTo>
                    <a:pt x="22" y="63"/>
                    <a:pt x="26" y="65"/>
                    <a:pt x="29" y="6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7" y="99"/>
                    <a:pt x="69" y="97"/>
                    <a:pt x="69" y="94"/>
                  </a:cubicBezTo>
                  <a:cubicBezTo>
                    <a:pt x="69" y="91"/>
                    <a:pt x="67" y="89"/>
                    <a:pt x="64" y="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0" name="椭圆 13"/>
            <p:cNvSpPr/>
            <p:nvPr userDrawn="1"/>
          </p:nvSpPr>
          <p:spPr>
            <a:xfrm>
              <a:off x="5540375" y="410117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15"/>
          <p:cNvGrpSpPr/>
          <p:nvPr userDrawn="1"/>
        </p:nvGrpSpPr>
        <p:grpSpPr>
          <a:xfrm>
            <a:off x="5613400" y="3081270"/>
            <a:ext cx="965200" cy="965200"/>
            <a:chOff x="6549231" y="3292339"/>
            <a:chExt cx="965200" cy="965200"/>
          </a:xfrm>
        </p:grpSpPr>
        <p:sp>
          <p:nvSpPr>
            <p:cNvPr id="1048901" name="Freeform 370"/>
            <p:cNvSpPr>
              <a:spLocks noEditPoints="1"/>
            </p:cNvSpPr>
            <p:nvPr userDrawn="1"/>
          </p:nvSpPr>
          <p:spPr bwMode="auto">
            <a:xfrm>
              <a:off x="6837363" y="3546475"/>
              <a:ext cx="388937" cy="468313"/>
            </a:xfrm>
            <a:custGeom>
              <a:avLst/>
              <a:gdLst>
                <a:gd name="T0" fmla="*/ 319674 w 73"/>
                <a:gd name="T1" fmla="*/ 42574 h 88"/>
                <a:gd name="T2" fmla="*/ 149181 w 73"/>
                <a:gd name="T3" fmla="*/ 69183 h 88"/>
                <a:gd name="T4" fmla="*/ 154509 w 73"/>
                <a:gd name="T5" fmla="*/ 218191 h 88"/>
                <a:gd name="T6" fmla="*/ 10656 w 73"/>
                <a:gd name="T7" fmla="*/ 420417 h 88"/>
                <a:gd name="T8" fmla="*/ 21312 w 73"/>
                <a:gd name="T9" fmla="*/ 462991 h 88"/>
                <a:gd name="T10" fmla="*/ 21312 w 73"/>
                <a:gd name="T11" fmla="*/ 462991 h 88"/>
                <a:gd name="T12" fmla="*/ 21312 w 73"/>
                <a:gd name="T13" fmla="*/ 462991 h 88"/>
                <a:gd name="T14" fmla="*/ 21312 w 73"/>
                <a:gd name="T15" fmla="*/ 462991 h 88"/>
                <a:gd name="T16" fmla="*/ 165165 w 73"/>
                <a:gd name="T17" fmla="*/ 260765 h 88"/>
                <a:gd name="T18" fmla="*/ 175821 w 73"/>
                <a:gd name="T19" fmla="*/ 260765 h 88"/>
                <a:gd name="T20" fmla="*/ 175821 w 73"/>
                <a:gd name="T21" fmla="*/ 271409 h 88"/>
                <a:gd name="T22" fmla="*/ 31967 w 73"/>
                <a:gd name="T23" fmla="*/ 468313 h 88"/>
                <a:gd name="T24" fmla="*/ 69263 w 73"/>
                <a:gd name="T25" fmla="*/ 462991 h 88"/>
                <a:gd name="T26" fmla="*/ 74591 w 73"/>
                <a:gd name="T27" fmla="*/ 452348 h 88"/>
                <a:gd name="T28" fmla="*/ 106558 w 73"/>
                <a:gd name="T29" fmla="*/ 447026 h 88"/>
                <a:gd name="T30" fmla="*/ 95902 w 73"/>
                <a:gd name="T31" fmla="*/ 425739 h 88"/>
                <a:gd name="T32" fmla="*/ 106558 w 73"/>
                <a:gd name="T33" fmla="*/ 420417 h 88"/>
                <a:gd name="T34" fmla="*/ 122542 w 73"/>
                <a:gd name="T35" fmla="*/ 415096 h 88"/>
                <a:gd name="T36" fmla="*/ 133198 w 73"/>
                <a:gd name="T37" fmla="*/ 399130 h 88"/>
                <a:gd name="T38" fmla="*/ 154509 w 73"/>
                <a:gd name="T39" fmla="*/ 399130 h 88"/>
                <a:gd name="T40" fmla="*/ 165165 w 73"/>
                <a:gd name="T41" fmla="*/ 383165 h 88"/>
                <a:gd name="T42" fmla="*/ 159837 w 73"/>
                <a:gd name="T43" fmla="*/ 351235 h 88"/>
                <a:gd name="T44" fmla="*/ 165165 w 73"/>
                <a:gd name="T45" fmla="*/ 345913 h 88"/>
                <a:gd name="T46" fmla="*/ 197132 w 73"/>
                <a:gd name="T47" fmla="*/ 340591 h 88"/>
                <a:gd name="T48" fmla="*/ 181149 w 73"/>
                <a:gd name="T49" fmla="*/ 313983 h 88"/>
                <a:gd name="T50" fmla="*/ 213116 w 73"/>
                <a:gd name="T51" fmla="*/ 303339 h 88"/>
                <a:gd name="T52" fmla="*/ 191805 w 73"/>
                <a:gd name="T53" fmla="*/ 271409 h 88"/>
                <a:gd name="T54" fmla="*/ 207788 w 73"/>
                <a:gd name="T55" fmla="*/ 255443 h 88"/>
                <a:gd name="T56" fmla="*/ 351642 w 73"/>
                <a:gd name="T57" fmla="*/ 212870 h 88"/>
                <a:gd name="T58" fmla="*/ 319674 w 73"/>
                <a:gd name="T59" fmla="*/ 42574 h 88"/>
                <a:gd name="T60" fmla="*/ 309018 w 73"/>
                <a:gd name="T61" fmla="*/ 101113 h 88"/>
                <a:gd name="T62" fmla="*/ 271723 w 73"/>
                <a:gd name="T63" fmla="*/ 106435 h 88"/>
                <a:gd name="T64" fmla="*/ 266395 w 73"/>
                <a:gd name="T65" fmla="*/ 74504 h 88"/>
                <a:gd name="T66" fmla="*/ 303691 w 73"/>
                <a:gd name="T67" fmla="*/ 69183 h 88"/>
                <a:gd name="T68" fmla="*/ 309018 w 73"/>
                <a:gd name="T69" fmla="*/ 101113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" h="88">
                  <a:moveTo>
                    <a:pt x="60" y="8"/>
                  </a:moveTo>
                  <a:cubicBezTo>
                    <a:pt x="50" y="0"/>
                    <a:pt x="36" y="3"/>
                    <a:pt x="28" y="13"/>
                  </a:cubicBezTo>
                  <a:cubicBezTo>
                    <a:pt x="22" y="22"/>
                    <a:pt x="23" y="33"/>
                    <a:pt x="29" y="41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1"/>
                    <a:pt x="1" y="85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9"/>
                  </a:cubicBezTo>
                  <a:cubicBezTo>
                    <a:pt x="34" y="49"/>
                    <a:pt x="34" y="50"/>
                    <a:pt x="33" y="5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8" y="52"/>
                    <a:pt x="59" y="49"/>
                    <a:pt x="66" y="40"/>
                  </a:cubicBezTo>
                  <a:cubicBezTo>
                    <a:pt x="73" y="30"/>
                    <a:pt x="71" y="15"/>
                    <a:pt x="60" y="8"/>
                  </a:cubicBezTo>
                  <a:close/>
                  <a:moveTo>
                    <a:pt x="58" y="19"/>
                  </a:moveTo>
                  <a:cubicBezTo>
                    <a:pt x="56" y="21"/>
                    <a:pt x="53" y="22"/>
                    <a:pt x="51" y="20"/>
                  </a:cubicBezTo>
                  <a:cubicBezTo>
                    <a:pt x="49" y="19"/>
                    <a:pt x="49" y="16"/>
                    <a:pt x="50" y="14"/>
                  </a:cubicBezTo>
                  <a:cubicBezTo>
                    <a:pt x="52" y="12"/>
                    <a:pt x="55" y="11"/>
                    <a:pt x="57" y="13"/>
                  </a:cubicBezTo>
                  <a:cubicBezTo>
                    <a:pt x="59" y="14"/>
                    <a:pt x="59" y="17"/>
                    <a:pt x="58" y="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2" name="椭圆 14"/>
            <p:cNvSpPr/>
            <p:nvPr userDrawn="1"/>
          </p:nvSpPr>
          <p:spPr>
            <a:xfrm>
              <a:off x="6549231" y="3292339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03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876300" y="1275559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4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76300" y="152876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5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876300" y="1781969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6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876301" y="488698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7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76301" y="5140191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8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76301" y="5393395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09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6896100" y="3085104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10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896100" y="3338310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911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896100" y="3591514"/>
            <a:ext cx="4406107" cy="98028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145737" name="直接连接符 29"/>
          <p:cNvCxnSpPr>
            <a:stCxn id="1048897" idx="4"/>
            <a:endCxn id="1048902" idx="0"/>
          </p:cNvCxnSpPr>
          <p:nvPr userDrawn="1"/>
        </p:nvCxnSpPr>
        <p:spPr>
          <a:xfrm>
            <a:off x="6096000" y="2240759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0"/>
          <p:cNvCxnSpPr>
            <a:stCxn id="1048902" idx="4"/>
            <a:endCxn id="1048900" idx="0"/>
          </p:cNvCxnSpPr>
          <p:nvPr userDrawn="1"/>
        </p:nvCxnSpPr>
        <p:spPr>
          <a:xfrm>
            <a:off x="6096000" y="4046472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12" name="图片占位符 34"/>
          <p:cNvSpPr>
            <a:spLocks noGrp="1"/>
          </p:cNvSpPr>
          <p:nvPr>
            <p:ph type="pic" sz="quarter" idx="22"/>
          </p:nvPr>
        </p:nvSpPr>
        <p:spPr>
          <a:xfrm>
            <a:off x="7017600" y="1308157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913" name="图片占位符 34"/>
          <p:cNvSpPr>
            <a:spLocks noGrp="1"/>
          </p:cNvSpPr>
          <p:nvPr>
            <p:ph type="pic" sz="quarter" idx="23"/>
          </p:nvPr>
        </p:nvSpPr>
        <p:spPr>
          <a:xfrm>
            <a:off x="4313351" y="3130170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914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016467" y="4952183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8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8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48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4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4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48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489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489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489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7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8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09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10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11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9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12" grpId="0"/>
      <p:bldP spid="1048913" grpId="0"/>
      <p:bldP spid="10489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01C-2085-42FD-ADFE-CFE7802DB302}" type="datetime1">
              <a:rPr lang="zh-CN" altLang="en-US" smtClean="0"/>
            </a:fld>
            <a:endParaRPr lang="zh-CN" altLang="en-US"/>
          </a:p>
        </p:txBody>
      </p:sp>
      <p:sp>
        <p:nvSpPr>
          <p:cNvPr id="10488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2" name="组合 2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12" name="矩形 2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13" name="矩形 2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14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8748607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grpSp>
        <p:nvGrpSpPr>
          <p:cNvPr id="73" name="组合 5"/>
          <p:cNvGrpSpPr/>
          <p:nvPr userDrawn="1"/>
        </p:nvGrpSpPr>
        <p:grpSpPr>
          <a:xfrm>
            <a:off x="5275946" y="2286692"/>
            <a:ext cx="1982783" cy="2733742"/>
            <a:chOff x="1670051" y="1410517"/>
            <a:chExt cx="2959100" cy="4079830"/>
          </a:xfrm>
        </p:grpSpPr>
        <p:sp>
          <p:nvSpPr>
            <p:cNvPr id="1048815" name="Freeform 45"/>
            <p:cNvSpPr/>
            <p:nvPr/>
          </p:nvSpPr>
          <p:spPr bwMode="auto">
            <a:xfrm>
              <a:off x="4155162" y="2168011"/>
              <a:ext cx="473989" cy="1160603"/>
            </a:xfrm>
            <a:custGeom>
              <a:avLst/>
              <a:gdLst>
                <a:gd name="T0" fmla="*/ 0 w 107"/>
                <a:gd name="T1" fmla="*/ 139 h 262"/>
                <a:gd name="T2" fmla="*/ 102 w 107"/>
                <a:gd name="T3" fmla="*/ 262 h 262"/>
                <a:gd name="T4" fmla="*/ 107 w 107"/>
                <a:gd name="T5" fmla="*/ 0 h 262"/>
                <a:gd name="T6" fmla="*/ 0 w 107"/>
                <a:gd name="T7" fmla="*/ 13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62">
                  <a:moveTo>
                    <a:pt x="0" y="139"/>
                  </a:moveTo>
                  <a:lnTo>
                    <a:pt x="102" y="262"/>
                  </a:lnTo>
                  <a:lnTo>
                    <a:pt x="107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6" name="Freeform 46"/>
            <p:cNvSpPr/>
            <p:nvPr/>
          </p:nvSpPr>
          <p:spPr bwMode="auto">
            <a:xfrm>
              <a:off x="1670051" y="3426069"/>
              <a:ext cx="713197" cy="877097"/>
            </a:xfrm>
            <a:custGeom>
              <a:avLst/>
              <a:gdLst>
                <a:gd name="T0" fmla="*/ 0 w 161"/>
                <a:gd name="T1" fmla="*/ 0 h 198"/>
                <a:gd name="T2" fmla="*/ 161 w 161"/>
                <a:gd name="T3" fmla="*/ 198 h 198"/>
                <a:gd name="T4" fmla="*/ 119 w 161"/>
                <a:gd name="T5" fmla="*/ 26 h 198"/>
                <a:gd name="T6" fmla="*/ 0 w 16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98">
                  <a:moveTo>
                    <a:pt x="0" y="0"/>
                  </a:moveTo>
                  <a:lnTo>
                    <a:pt x="161" y="198"/>
                  </a:lnTo>
                  <a:lnTo>
                    <a:pt x="11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7" name="Freeform 47"/>
            <p:cNvSpPr/>
            <p:nvPr/>
          </p:nvSpPr>
          <p:spPr bwMode="auto">
            <a:xfrm>
              <a:off x="2595878" y="5162543"/>
              <a:ext cx="598023" cy="327804"/>
            </a:xfrm>
            <a:custGeom>
              <a:avLst/>
              <a:gdLst>
                <a:gd name="T0" fmla="*/ 135 w 135"/>
                <a:gd name="T1" fmla="*/ 0 h 74"/>
                <a:gd name="T2" fmla="*/ 120 w 135"/>
                <a:gd name="T3" fmla="*/ 74 h 74"/>
                <a:gd name="T4" fmla="*/ 0 w 135"/>
                <a:gd name="T5" fmla="*/ 15 h 74"/>
                <a:gd name="T6" fmla="*/ 135 w 13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74">
                  <a:moveTo>
                    <a:pt x="135" y="0"/>
                  </a:moveTo>
                  <a:lnTo>
                    <a:pt x="120" y="74"/>
                  </a:lnTo>
                  <a:lnTo>
                    <a:pt x="0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8" name="Freeform 48"/>
            <p:cNvSpPr/>
            <p:nvPr/>
          </p:nvSpPr>
          <p:spPr bwMode="auto">
            <a:xfrm>
              <a:off x="2383248" y="4303166"/>
              <a:ext cx="810652" cy="925826"/>
            </a:xfrm>
            <a:custGeom>
              <a:avLst/>
              <a:gdLst>
                <a:gd name="T0" fmla="*/ 0 w 183"/>
                <a:gd name="T1" fmla="*/ 0 h 209"/>
                <a:gd name="T2" fmla="*/ 183 w 183"/>
                <a:gd name="T3" fmla="*/ 194 h 209"/>
                <a:gd name="T4" fmla="*/ 48 w 183"/>
                <a:gd name="T5" fmla="*/ 209 h 209"/>
                <a:gd name="T6" fmla="*/ 0 w 18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09">
                  <a:moveTo>
                    <a:pt x="0" y="0"/>
                  </a:moveTo>
                  <a:lnTo>
                    <a:pt x="183" y="194"/>
                  </a:lnTo>
                  <a:lnTo>
                    <a:pt x="48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9" name="Freeform 49"/>
            <p:cNvSpPr/>
            <p:nvPr/>
          </p:nvSpPr>
          <p:spPr bwMode="auto">
            <a:xfrm>
              <a:off x="2383248" y="4210139"/>
              <a:ext cx="810652" cy="952404"/>
            </a:xfrm>
            <a:custGeom>
              <a:avLst/>
              <a:gdLst>
                <a:gd name="T0" fmla="*/ 183 w 183"/>
                <a:gd name="T1" fmla="*/ 0 h 215"/>
                <a:gd name="T2" fmla="*/ 183 w 183"/>
                <a:gd name="T3" fmla="*/ 215 h 215"/>
                <a:gd name="T4" fmla="*/ 0 w 183"/>
                <a:gd name="T5" fmla="*/ 21 h 215"/>
                <a:gd name="T6" fmla="*/ 183 w 18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5">
                  <a:moveTo>
                    <a:pt x="183" y="0"/>
                  </a:moveTo>
                  <a:lnTo>
                    <a:pt x="183" y="215"/>
                  </a:lnTo>
                  <a:lnTo>
                    <a:pt x="0" y="2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0" name="Freeform 50"/>
            <p:cNvSpPr/>
            <p:nvPr/>
          </p:nvSpPr>
          <p:spPr bwMode="auto">
            <a:xfrm>
              <a:off x="3127452" y="5162543"/>
              <a:ext cx="465129" cy="327804"/>
            </a:xfrm>
            <a:custGeom>
              <a:avLst/>
              <a:gdLst>
                <a:gd name="T0" fmla="*/ 15 w 105"/>
                <a:gd name="T1" fmla="*/ 0 h 74"/>
                <a:gd name="T2" fmla="*/ 105 w 105"/>
                <a:gd name="T3" fmla="*/ 17 h 74"/>
                <a:gd name="T4" fmla="*/ 0 w 105"/>
                <a:gd name="T5" fmla="*/ 74 h 74"/>
                <a:gd name="T6" fmla="*/ 15 w 10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4">
                  <a:moveTo>
                    <a:pt x="15" y="0"/>
                  </a:moveTo>
                  <a:lnTo>
                    <a:pt x="105" y="17"/>
                  </a:lnTo>
                  <a:lnTo>
                    <a:pt x="0" y="7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1" name="Freeform 51"/>
            <p:cNvSpPr/>
            <p:nvPr/>
          </p:nvSpPr>
          <p:spPr bwMode="auto">
            <a:xfrm>
              <a:off x="3884944" y="2783749"/>
              <a:ext cx="722057" cy="1519416"/>
            </a:xfrm>
            <a:custGeom>
              <a:avLst/>
              <a:gdLst>
                <a:gd name="T0" fmla="*/ 0 w 163"/>
                <a:gd name="T1" fmla="*/ 343 h 343"/>
                <a:gd name="T2" fmla="*/ 163 w 163"/>
                <a:gd name="T3" fmla="*/ 123 h 343"/>
                <a:gd name="T4" fmla="*/ 61 w 163"/>
                <a:gd name="T5" fmla="*/ 0 h 343"/>
                <a:gd name="T6" fmla="*/ 0 w 163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343">
                  <a:moveTo>
                    <a:pt x="0" y="343"/>
                  </a:moveTo>
                  <a:lnTo>
                    <a:pt x="163" y="123"/>
                  </a:lnTo>
                  <a:lnTo>
                    <a:pt x="61" y="0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2" name="Freeform 52"/>
            <p:cNvSpPr/>
            <p:nvPr/>
          </p:nvSpPr>
          <p:spPr bwMode="auto">
            <a:xfrm>
              <a:off x="3193897" y="2783749"/>
              <a:ext cx="961265" cy="1519416"/>
            </a:xfrm>
            <a:custGeom>
              <a:avLst/>
              <a:gdLst>
                <a:gd name="T0" fmla="*/ 0 w 217"/>
                <a:gd name="T1" fmla="*/ 322 h 343"/>
                <a:gd name="T2" fmla="*/ 156 w 217"/>
                <a:gd name="T3" fmla="*/ 343 h 343"/>
                <a:gd name="T4" fmla="*/ 217 w 217"/>
                <a:gd name="T5" fmla="*/ 0 h 343"/>
                <a:gd name="T6" fmla="*/ 0 w 217"/>
                <a:gd name="T7" fmla="*/ 32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43">
                  <a:moveTo>
                    <a:pt x="0" y="322"/>
                  </a:moveTo>
                  <a:lnTo>
                    <a:pt x="156" y="343"/>
                  </a:lnTo>
                  <a:lnTo>
                    <a:pt x="217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3" name="Freeform 53"/>
            <p:cNvSpPr/>
            <p:nvPr/>
          </p:nvSpPr>
          <p:spPr bwMode="auto">
            <a:xfrm>
              <a:off x="2197197" y="2783749"/>
              <a:ext cx="1957966" cy="1426390"/>
            </a:xfrm>
            <a:custGeom>
              <a:avLst/>
              <a:gdLst>
                <a:gd name="T0" fmla="*/ 0 w 442"/>
                <a:gd name="T1" fmla="*/ 171 h 322"/>
                <a:gd name="T2" fmla="*/ 225 w 442"/>
                <a:gd name="T3" fmla="*/ 322 h 322"/>
                <a:gd name="T4" fmla="*/ 442 w 442"/>
                <a:gd name="T5" fmla="*/ 0 h 322"/>
                <a:gd name="T6" fmla="*/ 0 w 442"/>
                <a:gd name="T7" fmla="*/ 17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2">
                  <a:moveTo>
                    <a:pt x="0" y="171"/>
                  </a:moveTo>
                  <a:lnTo>
                    <a:pt x="225" y="322"/>
                  </a:lnTo>
                  <a:lnTo>
                    <a:pt x="442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4" name="Freeform 54"/>
            <p:cNvSpPr/>
            <p:nvPr/>
          </p:nvSpPr>
          <p:spPr bwMode="auto">
            <a:xfrm>
              <a:off x="2595878" y="1410517"/>
              <a:ext cx="1559285" cy="1373232"/>
            </a:xfrm>
            <a:custGeom>
              <a:avLst/>
              <a:gdLst>
                <a:gd name="T0" fmla="*/ 352 w 352"/>
                <a:gd name="T1" fmla="*/ 310 h 310"/>
                <a:gd name="T2" fmla="*/ 0 w 352"/>
                <a:gd name="T3" fmla="*/ 5 h 310"/>
                <a:gd name="T4" fmla="*/ 251 w 352"/>
                <a:gd name="T5" fmla="*/ 0 h 310"/>
                <a:gd name="T6" fmla="*/ 352 w 352"/>
                <a:gd name="T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310"/>
                  </a:moveTo>
                  <a:lnTo>
                    <a:pt x="0" y="5"/>
                  </a:lnTo>
                  <a:lnTo>
                    <a:pt x="251" y="0"/>
                  </a:lnTo>
                  <a:lnTo>
                    <a:pt x="352" y="3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5" name="Freeform 55"/>
            <p:cNvSpPr/>
            <p:nvPr/>
          </p:nvSpPr>
          <p:spPr bwMode="auto">
            <a:xfrm>
              <a:off x="3707753" y="1410517"/>
              <a:ext cx="921396" cy="1373232"/>
            </a:xfrm>
            <a:custGeom>
              <a:avLst/>
              <a:gdLst>
                <a:gd name="T0" fmla="*/ 208 w 208"/>
                <a:gd name="T1" fmla="*/ 171 h 310"/>
                <a:gd name="T2" fmla="*/ 0 w 208"/>
                <a:gd name="T3" fmla="*/ 0 h 310"/>
                <a:gd name="T4" fmla="*/ 101 w 208"/>
                <a:gd name="T5" fmla="*/ 310 h 310"/>
                <a:gd name="T6" fmla="*/ 208 w 208"/>
                <a:gd name="T7" fmla="*/ 1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10">
                  <a:moveTo>
                    <a:pt x="208" y="171"/>
                  </a:moveTo>
                  <a:lnTo>
                    <a:pt x="0" y="0"/>
                  </a:lnTo>
                  <a:lnTo>
                    <a:pt x="101" y="310"/>
                  </a:lnTo>
                  <a:lnTo>
                    <a:pt x="208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6" name="Freeform 56"/>
            <p:cNvSpPr/>
            <p:nvPr/>
          </p:nvSpPr>
          <p:spPr bwMode="auto">
            <a:xfrm>
              <a:off x="1692201" y="1432667"/>
              <a:ext cx="903676" cy="2108576"/>
            </a:xfrm>
            <a:custGeom>
              <a:avLst/>
              <a:gdLst>
                <a:gd name="T0" fmla="*/ 114 w 204"/>
                <a:gd name="T1" fmla="*/ 476 h 476"/>
                <a:gd name="T2" fmla="*/ 204 w 204"/>
                <a:gd name="T3" fmla="*/ 0 h 476"/>
                <a:gd name="T4" fmla="*/ 0 w 204"/>
                <a:gd name="T5" fmla="*/ 170 h 476"/>
                <a:gd name="T6" fmla="*/ 114 w 204"/>
                <a:gd name="T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476">
                  <a:moveTo>
                    <a:pt x="114" y="476"/>
                  </a:moveTo>
                  <a:lnTo>
                    <a:pt x="204" y="0"/>
                  </a:lnTo>
                  <a:lnTo>
                    <a:pt x="0" y="170"/>
                  </a:lnTo>
                  <a:lnTo>
                    <a:pt x="114" y="47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7" name="Freeform 57"/>
            <p:cNvSpPr/>
            <p:nvPr/>
          </p:nvSpPr>
          <p:spPr bwMode="auto">
            <a:xfrm>
              <a:off x="2197197" y="1432667"/>
              <a:ext cx="1957966" cy="2108576"/>
            </a:xfrm>
            <a:custGeom>
              <a:avLst/>
              <a:gdLst>
                <a:gd name="T0" fmla="*/ 442 w 442"/>
                <a:gd name="T1" fmla="*/ 305 h 476"/>
                <a:gd name="T2" fmla="*/ 90 w 442"/>
                <a:gd name="T3" fmla="*/ 0 h 476"/>
                <a:gd name="T4" fmla="*/ 0 w 442"/>
                <a:gd name="T5" fmla="*/ 476 h 476"/>
                <a:gd name="T6" fmla="*/ 442 w 442"/>
                <a:gd name="T7" fmla="*/ 30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76">
                  <a:moveTo>
                    <a:pt x="442" y="305"/>
                  </a:moveTo>
                  <a:lnTo>
                    <a:pt x="90" y="0"/>
                  </a:lnTo>
                  <a:lnTo>
                    <a:pt x="0" y="476"/>
                  </a:lnTo>
                  <a:lnTo>
                    <a:pt x="442" y="3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8" name="Freeform 58"/>
            <p:cNvSpPr/>
            <p:nvPr/>
          </p:nvSpPr>
          <p:spPr bwMode="auto">
            <a:xfrm>
              <a:off x="3193897" y="4303166"/>
              <a:ext cx="691047" cy="934685"/>
            </a:xfrm>
            <a:custGeom>
              <a:avLst/>
              <a:gdLst>
                <a:gd name="T0" fmla="*/ 90 w 156"/>
                <a:gd name="T1" fmla="*/ 211 h 211"/>
                <a:gd name="T2" fmla="*/ 156 w 156"/>
                <a:gd name="T3" fmla="*/ 0 h 211"/>
                <a:gd name="T4" fmla="*/ 0 w 156"/>
                <a:gd name="T5" fmla="*/ 194 h 211"/>
                <a:gd name="T6" fmla="*/ 90 w 15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1">
                  <a:moveTo>
                    <a:pt x="90" y="211"/>
                  </a:moveTo>
                  <a:lnTo>
                    <a:pt x="156" y="0"/>
                  </a:lnTo>
                  <a:lnTo>
                    <a:pt x="0" y="194"/>
                  </a:lnTo>
                  <a:lnTo>
                    <a:pt x="90" y="2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9" name="Freeform 59"/>
            <p:cNvSpPr/>
            <p:nvPr/>
          </p:nvSpPr>
          <p:spPr bwMode="auto">
            <a:xfrm>
              <a:off x="3193897" y="4210139"/>
              <a:ext cx="691047" cy="952404"/>
            </a:xfrm>
            <a:custGeom>
              <a:avLst/>
              <a:gdLst>
                <a:gd name="T0" fmla="*/ 156 w 156"/>
                <a:gd name="T1" fmla="*/ 21 h 215"/>
                <a:gd name="T2" fmla="*/ 0 w 156"/>
                <a:gd name="T3" fmla="*/ 0 h 215"/>
                <a:gd name="T4" fmla="*/ 0 w 156"/>
                <a:gd name="T5" fmla="*/ 215 h 215"/>
                <a:gd name="T6" fmla="*/ 156 w 156"/>
                <a:gd name="T7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5">
                  <a:moveTo>
                    <a:pt x="156" y="21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56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0" name="Freeform 60"/>
            <p:cNvSpPr/>
            <p:nvPr/>
          </p:nvSpPr>
          <p:spPr bwMode="auto">
            <a:xfrm>
              <a:off x="2197197" y="3541243"/>
              <a:ext cx="996703" cy="761922"/>
            </a:xfrm>
            <a:custGeom>
              <a:avLst/>
              <a:gdLst>
                <a:gd name="T0" fmla="*/ 225 w 225"/>
                <a:gd name="T1" fmla="*/ 151 h 172"/>
                <a:gd name="T2" fmla="*/ 0 w 225"/>
                <a:gd name="T3" fmla="*/ 0 h 172"/>
                <a:gd name="T4" fmla="*/ 42 w 225"/>
                <a:gd name="T5" fmla="*/ 172 h 172"/>
                <a:gd name="T6" fmla="*/ 225 w 225"/>
                <a:gd name="T7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2">
                  <a:moveTo>
                    <a:pt x="225" y="151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225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1" name="Freeform 61"/>
            <p:cNvSpPr/>
            <p:nvPr/>
          </p:nvSpPr>
          <p:spPr bwMode="auto">
            <a:xfrm>
              <a:off x="1670051" y="2185730"/>
              <a:ext cx="527146" cy="1355513"/>
            </a:xfrm>
            <a:custGeom>
              <a:avLst/>
              <a:gdLst>
                <a:gd name="T0" fmla="*/ 0 w 119"/>
                <a:gd name="T1" fmla="*/ 280 h 306"/>
                <a:gd name="T2" fmla="*/ 119 w 119"/>
                <a:gd name="T3" fmla="*/ 306 h 306"/>
                <a:gd name="T4" fmla="*/ 5 w 119"/>
                <a:gd name="T5" fmla="*/ 0 h 306"/>
                <a:gd name="T6" fmla="*/ 0 w 119"/>
                <a:gd name="T7" fmla="*/ 28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6">
                  <a:moveTo>
                    <a:pt x="0" y="280"/>
                  </a:moveTo>
                  <a:lnTo>
                    <a:pt x="119" y="306"/>
                  </a:lnTo>
                  <a:lnTo>
                    <a:pt x="5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832" name="弧形 23"/>
          <p:cNvSpPr/>
          <p:nvPr userDrawn="1"/>
        </p:nvSpPr>
        <p:spPr>
          <a:xfrm>
            <a:off x="4543690" y="2037555"/>
            <a:ext cx="3073703" cy="3073703"/>
          </a:xfrm>
          <a:prstGeom prst="arc">
            <a:avLst>
              <a:gd name="adj1" fmla="val 5406212"/>
              <a:gd name="adj2" fmla="val 12285621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33" name="弧形 24"/>
          <p:cNvSpPr/>
          <p:nvPr userDrawn="1"/>
        </p:nvSpPr>
        <p:spPr>
          <a:xfrm>
            <a:off x="4324139" y="1818005"/>
            <a:ext cx="3512803" cy="3512803"/>
          </a:xfrm>
          <a:prstGeom prst="arc">
            <a:avLst>
              <a:gd name="adj1" fmla="val 660789"/>
              <a:gd name="adj2" fmla="val 7829558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34" name="弧形 25"/>
          <p:cNvSpPr/>
          <p:nvPr userDrawn="1"/>
        </p:nvSpPr>
        <p:spPr>
          <a:xfrm>
            <a:off x="4104587" y="1598452"/>
            <a:ext cx="3951904" cy="3951904"/>
          </a:xfrm>
          <a:prstGeom prst="arc">
            <a:avLst>
              <a:gd name="adj1" fmla="val 18135977"/>
              <a:gd name="adj2" fmla="val 3031536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35" name="弧形 26"/>
          <p:cNvSpPr/>
          <p:nvPr userDrawn="1"/>
        </p:nvSpPr>
        <p:spPr>
          <a:xfrm>
            <a:off x="3885038" y="1378902"/>
            <a:ext cx="4391004" cy="4391004"/>
          </a:xfrm>
          <a:prstGeom prst="arc">
            <a:avLst>
              <a:gd name="adj1" fmla="val 17077737"/>
              <a:gd name="adj2" fmla="val 20229747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33" name="直接连接符 35"/>
          <p:cNvCxnSpPr>
            <a:endCxn id="1048835" idx="2"/>
          </p:cNvCxnSpPr>
          <p:nvPr userDrawn="1"/>
        </p:nvCxnSpPr>
        <p:spPr>
          <a:xfrm flipH="1">
            <a:off x="8103933" y="2611179"/>
            <a:ext cx="308747" cy="11110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36"/>
          <p:cNvCxnSpPr>
            <a:endCxn id="1048834" idx="2"/>
          </p:cNvCxnSpPr>
          <p:nvPr userDrawn="1"/>
        </p:nvCxnSpPr>
        <p:spPr>
          <a:xfrm flipH="1" flipV="1">
            <a:off x="7336721" y="5099659"/>
            <a:ext cx="269353" cy="39424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37"/>
          <p:cNvCxnSpPr>
            <a:endCxn id="1048833" idx="2"/>
          </p:cNvCxnSpPr>
          <p:nvPr userDrawn="1"/>
        </p:nvCxnSpPr>
        <p:spPr>
          <a:xfrm flipV="1">
            <a:off x="4525326" y="4910129"/>
            <a:ext cx="414695" cy="5837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38"/>
          <p:cNvCxnSpPr>
            <a:endCxn id="1048832" idx="2"/>
          </p:cNvCxnSpPr>
          <p:nvPr userDrawn="1"/>
        </p:nvCxnSpPr>
        <p:spPr>
          <a:xfrm>
            <a:off x="3779322" y="2630873"/>
            <a:ext cx="905655" cy="29986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36" name="文本占位符 31"/>
          <p:cNvSpPr>
            <a:spLocks noGrp="1"/>
          </p:cNvSpPr>
          <p:nvPr userDrawn="1">
            <p:ph type="body" sz="quarter" idx="14"/>
          </p:nvPr>
        </p:nvSpPr>
        <p:spPr>
          <a:xfrm>
            <a:off x="8748607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37" name="文本占位符 31"/>
          <p:cNvSpPr>
            <a:spLocks noGrp="1"/>
          </p:cNvSpPr>
          <p:nvPr userDrawn="1">
            <p:ph type="body" sz="quarter" idx="15"/>
          </p:nvPr>
        </p:nvSpPr>
        <p:spPr>
          <a:xfrm>
            <a:off x="555248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38" name="文本占位符 31"/>
          <p:cNvSpPr>
            <a:spLocks noGrp="1"/>
          </p:cNvSpPr>
          <p:nvPr userDrawn="1">
            <p:ph type="body" sz="quarter" idx="16"/>
          </p:nvPr>
        </p:nvSpPr>
        <p:spPr>
          <a:xfrm>
            <a:off x="555248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0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14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4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32" grpId="0" animBg="1"/>
      <p:bldP spid="1048833" grpId="0" animBg="1"/>
      <p:bldP spid="1048834" grpId="0" animBg="1"/>
      <p:bldP spid="1048835" grpId="0" animBg="1"/>
      <p:bldP spid="104883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37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38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A83F-5C3B-4B9E-9BC4-57A86A3832B4}" type="datetime1">
              <a:rPr lang="zh-CN" altLang="en-US" smtClean="0"/>
            </a:fld>
            <a:endParaRPr lang="zh-CN" altLang="en-US"/>
          </a:p>
        </p:txBody>
      </p:sp>
      <p:sp>
        <p:nvSpPr>
          <p:cNvPr id="10489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9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947" name="Freeform 5"/>
          <p:cNvSpPr>
            <a:spLocks noEditPoints="1"/>
          </p:cNvSpPr>
          <p:nvPr userDrawn="1"/>
        </p:nvSpPr>
        <p:spPr bwMode="auto">
          <a:xfrm>
            <a:off x="9082158" y="2571423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90" name="Group 39"/>
          <p:cNvGrpSpPr/>
          <p:nvPr userDrawn="1"/>
        </p:nvGrpSpPr>
        <p:grpSpPr>
          <a:xfrm>
            <a:off x="6326719" y="974093"/>
            <a:ext cx="139700" cy="539751"/>
            <a:chOff x="4745038" y="868363"/>
            <a:chExt cx="104775" cy="404813"/>
          </a:xfrm>
        </p:grpSpPr>
        <p:sp>
          <p:nvSpPr>
            <p:cNvPr id="1048948" name="Rectangle 23"/>
            <p:cNvSpPr>
              <a:spLocks noChangeArrowheads="1"/>
            </p:cNvSpPr>
            <p:nvPr/>
          </p:nvSpPr>
          <p:spPr bwMode="auto">
            <a:xfrm>
              <a:off x="4745038" y="86836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49" name="Oval 24"/>
            <p:cNvSpPr>
              <a:spLocks noChangeArrowheads="1"/>
            </p:cNvSpPr>
            <p:nvPr/>
          </p:nvSpPr>
          <p:spPr bwMode="auto">
            <a:xfrm>
              <a:off x="4770438" y="885826"/>
              <a:ext cx="55563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0" name="Oval 25"/>
            <p:cNvSpPr>
              <a:spLocks noChangeArrowheads="1"/>
            </p:cNvSpPr>
            <p:nvPr/>
          </p:nvSpPr>
          <p:spPr bwMode="auto">
            <a:xfrm>
              <a:off x="4770438" y="965201"/>
              <a:ext cx="55563" cy="5556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1" name="Oval 26"/>
            <p:cNvSpPr>
              <a:spLocks noChangeArrowheads="1"/>
            </p:cNvSpPr>
            <p:nvPr/>
          </p:nvSpPr>
          <p:spPr bwMode="auto">
            <a:xfrm>
              <a:off x="4770438" y="1041401"/>
              <a:ext cx="55563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2" name="Rectangle 27"/>
            <p:cNvSpPr>
              <a:spLocks noChangeArrowheads="1"/>
            </p:cNvSpPr>
            <p:nvPr/>
          </p:nvSpPr>
          <p:spPr bwMode="auto">
            <a:xfrm>
              <a:off x="4783138" y="1108076"/>
              <a:ext cx="28575" cy="165100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1" name="Group 40"/>
          <p:cNvGrpSpPr/>
          <p:nvPr userDrawn="1"/>
        </p:nvGrpSpPr>
        <p:grpSpPr>
          <a:xfrm>
            <a:off x="5189977" y="3118277"/>
            <a:ext cx="141817" cy="539751"/>
            <a:chOff x="3503613" y="2476501"/>
            <a:chExt cx="106363" cy="404813"/>
          </a:xfrm>
        </p:grpSpPr>
        <p:sp>
          <p:nvSpPr>
            <p:cNvPr id="1048953" name="Rectangle 28"/>
            <p:cNvSpPr>
              <a:spLocks noChangeArrowheads="1"/>
            </p:cNvSpPr>
            <p:nvPr/>
          </p:nvSpPr>
          <p:spPr bwMode="auto">
            <a:xfrm>
              <a:off x="3503613" y="2476501"/>
              <a:ext cx="106363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4" name="Oval 29"/>
            <p:cNvSpPr>
              <a:spLocks noChangeArrowheads="1"/>
            </p:cNvSpPr>
            <p:nvPr/>
          </p:nvSpPr>
          <p:spPr bwMode="auto">
            <a:xfrm>
              <a:off x="3527425" y="2493963"/>
              <a:ext cx="57150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5" name="Oval 30"/>
            <p:cNvSpPr>
              <a:spLocks noChangeArrowheads="1"/>
            </p:cNvSpPr>
            <p:nvPr/>
          </p:nvSpPr>
          <p:spPr bwMode="auto">
            <a:xfrm>
              <a:off x="3527425" y="2570163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6" name="Oval 31"/>
            <p:cNvSpPr>
              <a:spLocks noChangeArrowheads="1"/>
            </p:cNvSpPr>
            <p:nvPr/>
          </p:nvSpPr>
          <p:spPr bwMode="auto">
            <a:xfrm>
              <a:off x="3527425" y="2647951"/>
              <a:ext cx="57150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7" name="Rectangle 32"/>
            <p:cNvSpPr>
              <a:spLocks noChangeArrowheads="1"/>
            </p:cNvSpPr>
            <p:nvPr/>
          </p:nvSpPr>
          <p:spPr bwMode="auto">
            <a:xfrm>
              <a:off x="3541713" y="2714626"/>
              <a:ext cx="30163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2" name="Group 41"/>
          <p:cNvGrpSpPr/>
          <p:nvPr userDrawn="1"/>
        </p:nvGrpSpPr>
        <p:grpSpPr>
          <a:xfrm>
            <a:off x="8017935" y="5249760"/>
            <a:ext cx="139700" cy="539751"/>
            <a:chOff x="6013450" y="4075113"/>
            <a:chExt cx="104775" cy="404813"/>
          </a:xfrm>
        </p:grpSpPr>
        <p:sp>
          <p:nvSpPr>
            <p:cNvPr id="1048958" name="Rectangle 33"/>
            <p:cNvSpPr>
              <a:spLocks noChangeArrowheads="1"/>
            </p:cNvSpPr>
            <p:nvPr/>
          </p:nvSpPr>
          <p:spPr bwMode="auto">
            <a:xfrm>
              <a:off x="6013450" y="407511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59" name="Oval 34"/>
            <p:cNvSpPr>
              <a:spLocks noChangeArrowheads="1"/>
            </p:cNvSpPr>
            <p:nvPr/>
          </p:nvSpPr>
          <p:spPr bwMode="auto">
            <a:xfrm>
              <a:off x="6037263" y="4092576"/>
              <a:ext cx="57150" cy="555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60" name="Oval 35"/>
            <p:cNvSpPr>
              <a:spLocks noChangeArrowheads="1"/>
            </p:cNvSpPr>
            <p:nvPr/>
          </p:nvSpPr>
          <p:spPr bwMode="auto">
            <a:xfrm>
              <a:off x="6037263" y="4168776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61" name="Oval 36"/>
            <p:cNvSpPr>
              <a:spLocks noChangeArrowheads="1"/>
            </p:cNvSpPr>
            <p:nvPr/>
          </p:nvSpPr>
          <p:spPr bwMode="auto">
            <a:xfrm>
              <a:off x="6037263" y="4244976"/>
              <a:ext cx="57150" cy="5715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48962" name="Rectangle 37"/>
            <p:cNvSpPr>
              <a:spLocks noChangeArrowheads="1"/>
            </p:cNvSpPr>
            <p:nvPr/>
          </p:nvSpPr>
          <p:spPr bwMode="auto">
            <a:xfrm>
              <a:off x="6051550" y="4313238"/>
              <a:ext cx="28575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1048963" name="Freeform 5"/>
          <p:cNvSpPr>
            <a:spLocks noEditPoints="1"/>
          </p:cNvSpPr>
          <p:nvPr userDrawn="1"/>
        </p:nvSpPr>
        <p:spPr bwMode="auto">
          <a:xfrm rot="16200000">
            <a:off x="1546733" y="118888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64" name="Freeform 5"/>
          <p:cNvSpPr>
            <a:spLocks noEditPoints="1"/>
          </p:cNvSpPr>
          <p:nvPr userDrawn="1"/>
        </p:nvSpPr>
        <p:spPr bwMode="auto">
          <a:xfrm rot="16200000">
            <a:off x="3998385" y="1188888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65" name="Freeform 5"/>
          <p:cNvSpPr>
            <a:spLocks noEditPoints="1"/>
          </p:cNvSpPr>
          <p:nvPr userDrawn="1"/>
        </p:nvSpPr>
        <p:spPr bwMode="auto">
          <a:xfrm flipH="1">
            <a:off x="2690927" y="4722691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048966" name="Freeform 5"/>
          <p:cNvSpPr>
            <a:spLocks noEditPoints="1"/>
          </p:cNvSpPr>
          <p:nvPr userDrawn="1"/>
        </p:nvSpPr>
        <p:spPr bwMode="auto">
          <a:xfrm rot="5400000" flipV="1">
            <a:off x="6843185" y="6131394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67" name="Freeform 5"/>
          <p:cNvSpPr>
            <a:spLocks noEditPoints="1"/>
          </p:cNvSpPr>
          <p:nvPr userDrawn="1"/>
        </p:nvSpPr>
        <p:spPr bwMode="auto">
          <a:xfrm rot="5400000" flipV="1">
            <a:off x="10266661" y="613139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68" name="Freeform 116"/>
          <p:cNvSpPr>
            <a:spLocks noEditPoints="1"/>
          </p:cNvSpPr>
          <p:nvPr userDrawn="1"/>
        </p:nvSpPr>
        <p:spPr bwMode="auto">
          <a:xfrm>
            <a:off x="1503637" y="1811023"/>
            <a:ext cx="429088" cy="34603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69" name="Freeform 66"/>
          <p:cNvSpPr>
            <a:spLocks noEditPoints="1"/>
          </p:cNvSpPr>
          <p:nvPr userDrawn="1"/>
        </p:nvSpPr>
        <p:spPr bwMode="auto">
          <a:xfrm>
            <a:off x="3987233" y="1814150"/>
            <a:ext cx="365207" cy="3397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048970" name="Freeform 105"/>
          <p:cNvSpPr>
            <a:spLocks noEditPoints="1"/>
          </p:cNvSpPr>
          <p:nvPr userDrawn="1"/>
        </p:nvSpPr>
        <p:spPr bwMode="auto">
          <a:xfrm>
            <a:off x="8280402" y="2492359"/>
            <a:ext cx="375236" cy="36979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8971" name="Freeform 15"/>
          <p:cNvSpPr>
            <a:spLocks noEditPoints="1"/>
          </p:cNvSpPr>
          <p:nvPr userDrawn="1"/>
        </p:nvSpPr>
        <p:spPr bwMode="auto">
          <a:xfrm>
            <a:off x="3429002" y="4677714"/>
            <a:ext cx="402167" cy="30162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72" name="Freeform 57"/>
          <p:cNvSpPr>
            <a:spLocks noEditPoints="1"/>
          </p:cNvSpPr>
          <p:nvPr userDrawn="1"/>
        </p:nvSpPr>
        <p:spPr bwMode="auto">
          <a:xfrm>
            <a:off x="6827448" y="5328980"/>
            <a:ext cx="374373" cy="37437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1048973" name="Freeform 152"/>
          <p:cNvSpPr>
            <a:spLocks noEditPoints="1"/>
          </p:cNvSpPr>
          <p:nvPr userDrawn="1"/>
        </p:nvSpPr>
        <p:spPr bwMode="auto">
          <a:xfrm>
            <a:off x="10245177" y="5337867"/>
            <a:ext cx="385871" cy="35659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grpSp>
        <p:nvGrpSpPr>
          <p:cNvPr id="93" name="Group 75"/>
          <p:cNvGrpSpPr/>
          <p:nvPr userDrawn="1"/>
        </p:nvGrpSpPr>
        <p:grpSpPr>
          <a:xfrm>
            <a:off x="0" y="1513844"/>
            <a:ext cx="12192000" cy="4502151"/>
            <a:chOff x="0" y="1285876"/>
            <a:chExt cx="9144000" cy="3376613"/>
          </a:xfrm>
        </p:grpSpPr>
        <p:grpSp>
          <p:nvGrpSpPr>
            <p:cNvPr id="94" name="Group 74"/>
            <p:cNvGrpSpPr/>
            <p:nvPr/>
          </p:nvGrpSpPr>
          <p:grpSpPr>
            <a:xfrm>
              <a:off x="0" y="1285876"/>
              <a:ext cx="9144000" cy="3376613"/>
              <a:chOff x="0" y="1285876"/>
              <a:chExt cx="9144000" cy="3376613"/>
            </a:xfrm>
          </p:grpSpPr>
          <p:grpSp>
            <p:nvGrpSpPr>
              <p:cNvPr id="95" name="Group 55"/>
              <p:cNvGrpSpPr/>
              <p:nvPr/>
            </p:nvGrpSpPr>
            <p:grpSpPr>
              <a:xfrm>
                <a:off x="1588" y="1285876"/>
                <a:ext cx="9142412" cy="3376613"/>
                <a:chOff x="1588" y="1273176"/>
                <a:chExt cx="9142412" cy="33766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048974" name="Freeform 6"/>
                <p:cNvSpPr/>
                <p:nvPr/>
              </p:nvSpPr>
              <p:spPr bwMode="auto">
                <a:xfrm>
                  <a:off x="1588" y="1273176"/>
                  <a:ext cx="6772275" cy="1773238"/>
                </a:xfrm>
                <a:custGeom>
                  <a:avLst/>
                  <a:gdLst/>
                  <a:ahLst/>
                  <a:cxnLst>
                    <a:cxn ang="0">
                      <a:pos x="2633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2633" y="76"/>
                    </a:cxn>
                    <a:cxn ang="0">
                      <a:pos x="2952" y="396"/>
                    </a:cxn>
                    <a:cxn ang="0">
                      <a:pos x="2633" y="716"/>
                    </a:cxn>
                    <a:cxn ang="0">
                      <a:pos x="2008" y="716"/>
                    </a:cxn>
                    <a:cxn ang="0">
                      <a:pos x="2008" y="792"/>
                    </a:cxn>
                    <a:cxn ang="0">
                      <a:pos x="2633" y="792"/>
                    </a:cxn>
                    <a:cxn ang="0">
                      <a:pos x="3028" y="396"/>
                    </a:cxn>
                    <a:cxn ang="0">
                      <a:pos x="2633" y="0"/>
                    </a:cxn>
                  </a:cxnLst>
                  <a:rect l="0" t="0" r="r" b="b"/>
                  <a:pathLst>
                    <a:path w="3028" h="792">
                      <a:moveTo>
                        <a:pt x="26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33" y="76"/>
                        <a:pt x="2633" y="76"/>
                        <a:pt x="2633" y="76"/>
                      </a:cubicBezTo>
                      <a:cubicBezTo>
                        <a:pt x="2809" y="76"/>
                        <a:pt x="2952" y="220"/>
                        <a:pt x="2952" y="396"/>
                      </a:cubicBezTo>
                      <a:cubicBezTo>
                        <a:pt x="2952" y="573"/>
                        <a:pt x="2809" y="716"/>
                        <a:pt x="2633" y="716"/>
                      </a:cubicBezTo>
                      <a:cubicBezTo>
                        <a:pt x="2008" y="716"/>
                        <a:pt x="2008" y="716"/>
                        <a:pt x="2008" y="716"/>
                      </a:cubicBezTo>
                      <a:cubicBezTo>
                        <a:pt x="2008" y="792"/>
                        <a:pt x="2008" y="792"/>
                        <a:pt x="2008" y="792"/>
                      </a:cubicBezTo>
                      <a:cubicBezTo>
                        <a:pt x="2633" y="792"/>
                        <a:pt x="2633" y="792"/>
                        <a:pt x="2633" y="792"/>
                      </a:cubicBezTo>
                      <a:cubicBezTo>
                        <a:pt x="2851" y="792"/>
                        <a:pt x="3028" y="614"/>
                        <a:pt x="3028" y="396"/>
                      </a:cubicBezTo>
                      <a:cubicBezTo>
                        <a:pt x="3028" y="178"/>
                        <a:pt x="2851" y="0"/>
                        <a:pt x="26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  <p:sp>
              <p:nvSpPr>
                <p:cNvPr id="1048975" name="Freeform 7"/>
                <p:cNvSpPr/>
                <p:nvPr/>
              </p:nvSpPr>
              <p:spPr bwMode="auto">
                <a:xfrm>
                  <a:off x="2301875" y="2876551"/>
                  <a:ext cx="6842125" cy="1773238"/>
                </a:xfrm>
                <a:custGeom>
                  <a:avLst/>
                  <a:gdLst/>
                  <a:ahLst/>
                  <a:cxnLst>
                    <a:cxn ang="0">
                      <a:pos x="395" y="716"/>
                    </a:cxn>
                    <a:cxn ang="0">
                      <a:pos x="76" y="396"/>
                    </a:cxn>
                    <a:cxn ang="0">
                      <a:pos x="395" y="76"/>
                    </a:cxn>
                    <a:cxn ang="0">
                      <a:pos x="1020" y="76"/>
                    </a:cxn>
                    <a:cxn ang="0">
                      <a:pos x="1020" y="0"/>
                    </a:cxn>
                    <a:cxn ang="0">
                      <a:pos x="395" y="0"/>
                    </a:cxn>
                    <a:cxn ang="0">
                      <a:pos x="0" y="396"/>
                    </a:cxn>
                    <a:cxn ang="0">
                      <a:pos x="395" y="792"/>
                    </a:cxn>
                    <a:cxn ang="0">
                      <a:pos x="3060" y="792"/>
                    </a:cxn>
                    <a:cxn ang="0">
                      <a:pos x="3060" y="716"/>
                    </a:cxn>
                    <a:cxn ang="0">
                      <a:pos x="395" y="716"/>
                    </a:cxn>
                  </a:cxnLst>
                  <a:rect l="0" t="0" r="r" b="b"/>
                  <a:pathLst>
                    <a:path w="3060" h="792">
                      <a:moveTo>
                        <a:pt x="395" y="716"/>
                      </a:moveTo>
                      <a:cubicBezTo>
                        <a:pt x="219" y="716"/>
                        <a:pt x="76" y="572"/>
                        <a:pt x="76" y="396"/>
                      </a:cubicBezTo>
                      <a:cubicBezTo>
                        <a:pt x="76" y="219"/>
                        <a:pt x="219" y="76"/>
                        <a:pt x="395" y="76"/>
                      </a:cubicBezTo>
                      <a:cubicBezTo>
                        <a:pt x="1020" y="76"/>
                        <a:pt x="1020" y="76"/>
                        <a:pt x="1020" y="76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177" y="0"/>
                        <a:pt x="0" y="178"/>
                        <a:pt x="0" y="396"/>
                      </a:cubicBezTo>
                      <a:cubicBezTo>
                        <a:pt x="0" y="614"/>
                        <a:pt x="177" y="792"/>
                        <a:pt x="395" y="792"/>
                      </a:cubicBezTo>
                      <a:cubicBezTo>
                        <a:pt x="3060" y="792"/>
                        <a:pt x="3060" y="792"/>
                        <a:pt x="3060" y="792"/>
                      </a:cubicBezTo>
                      <a:cubicBezTo>
                        <a:pt x="3060" y="716"/>
                        <a:pt x="3060" y="716"/>
                        <a:pt x="3060" y="716"/>
                      </a:cubicBezTo>
                      <a:lnTo>
                        <a:pt x="395" y="7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</p:grpSp>
          <p:grpSp>
            <p:nvGrpSpPr>
              <p:cNvPr id="96" name="Group 73"/>
              <p:cNvGrpSpPr/>
              <p:nvPr/>
            </p:nvGrpSpPr>
            <p:grpSpPr>
              <a:xfrm>
                <a:off x="0" y="1285876"/>
                <a:ext cx="9096375" cy="3376613"/>
                <a:chOff x="0" y="1285876"/>
                <a:chExt cx="9096375" cy="3376613"/>
              </a:xfrm>
            </p:grpSpPr>
            <p:grpSp>
              <p:nvGrpSpPr>
                <p:cNvPr id="97" name="Group 43"/>
                <p:cNvGrpSpPr/>
                <p:nvPr/>
              </p:nvGrpSpPr>
              <p:grpSpPr>
                <a:xfrm>
                  <a:off x="4819650" y="1285876"/>
                  <a:ext cx="363538" cy="169863"/>
                  <a:chOff x="4819650" y="1273176"/>
                  <a:chExt cx="363538" cy="169863"/>
                </a:xfrm>
              </p:grpSpPr>
              <p:sp>
                <p:nvSpPr>
                  <p:cNvPr id="104897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19650" y="127317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7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408113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6683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7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30326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289051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98" name="Group 44"/>
                <p:cNvGrpSpPr/>
                <p:nvPr/>
              </p:nvGrpSpPr>
              <p:grpSpPr>
                <a:xfrm>
                  <a:off x="6078538" y="4492626"/>
                  <a:ext cx="363538" cy="169863"/>
                  <a:chOff x="6078538" y="4479926"/>
                  <a:chExt cx="363538" cy="169863"/>
                </a:xfrm>
              </p:grpSpPr>
              <p:sp>
                <p:nvSpPr>
                  <p:cNvPr id="104898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078538" y="447992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8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61168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8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73588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8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33901"/>
                    <a:ext cx="304800" cy="190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104898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495801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99" name="Group 54"/>
                <p:cNvGrpSpPr/>
                <p:nvPr/>
              </p:nvGrpSpPr>
              <p:grpSpPr>
                <a:xfrm>
                  <a:off x="0" y="1365250"/>
                  <a:ext cx="9096375" cy="3211513"/>
                  <a:chOff x="0" y="1352550"/>
                  <a:chExt cx="9096375" cy="3211513"/>
                </a:xfrm>
              </p:grpSpPr>
              <p:cxnSp>
                <p:nvCxnSpPr>
                  <p:cNvPr id="3145739" name="Straight Connector 46"/>
                  <p:cNvCxnSpPr/>
                  <p:nvPr/>
                </p:nvCxnSpPr>
                <p:spPr>
                  <a:xfrm>
                    <a:off x="0" y="1352550"/>
                    <a:ext cx="48463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740" name="Straight Connector 47"/>
                  <p:cNvCxnSpPr/>
                  <p:nvPr/>
                </p:nvCxnSpPr>
                <p:spPr>
                  <a:xfrm>
                    <a:off x="3171825" y="4562475"/>
                    <a:ext cx="283464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741" name="Straight Connector 48"/>
                  <p:cNvCxnSpPr/>
                  <p:nvPr/>
                </p:nvCxnSpPr>
                <p:spPr>
                  <a:xfrm>
                    <a:off x="3962400" y="2952750"/>
                    <a:ext cx="201168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742" name="Straight Connector 49"/>
                  <p:cNvCxnSpPr/>
                  <p:nvPr/>
                </p:nvCxnSpPr>
                <p:spPr>
                  <a:xfrm>
                    <a:off x="5181600" y="1352550"/>
                    <a:ext cx="7315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743" name="Straight Connector 50"/>
                  <p:cNvCxnSpPr/>
                  <p:nvPr/>
                </p:nvCxnSpPr>
                <p:spPr>
                  <a:xfrm>
                    <a:off x="3162300" y="2952750"/>
                    <a:ext cx="365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744" name="Straight Connector 51"/>
                  <p:cNvCxnSpPr/>
                  <p:nvPr/>
                </p:nvCxnSpPr>
                <p:spPr>
                  <a:xfrm>
                    <a:off x="6444615" y="4562475"/>
                    <a:ext cx="2651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8986" name="Arc 52"/>
                  <p:cNvSpPr/>
                  <p:nvPr/>
                </p:nvSpPr>
                <p:spPr>
                  <a:xfrm>
                    <a:off x="5076825" y="13525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  <p:sp>
                <p:nvSpPr>
                  <p:cNvPr id="1048987" name="Arc 53"/>
                  <p:cNvSpPr/>
                  <p:nvPr/>
                </p:nvSpPr>
                <p:spPr>
                  <a:xfrm flipH="1">
                    <a:off x="2381250" y="29527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</p:grpSp>
          </p:grpSp>
        </p:grpSp>
        <p:grpSp>
          <p:nvGrpSpPr>
            <p:cNvPr id="100" name="Group 42"/>
            <p:cNvGrpSpPr/>
            <p:nvPr/>
          </p:nvGrpSpPr>
          <p:grpSpPr>
            <a:xfrm>
              <a:off x="3556000" y="2889251"/>
              <a:ext cx="363538" cy="169863"/>
              <a:chOff x="3556000" y="2876551"/>
              <a:chExt cx="363538" cy="169863"/>
            </a:xfrm>
          </p:grpSpPr>
          <p:sp>
            <p:nvSpPr>
              <p:cNvPr id="1048988" name="Rectangle 13"/>
              <p:cNvSpPr>
                <a:spLocks noChangeArrowheads="1"/>
              </p:cNvSpPr>
              <p:nvPr/>
            </p:nvSpPr>
            <p:spPr bwMode="auto">
              <a:xfrm>
                <a:off x="3556000" y="2876551"/>
                <a:ext cx="363538" cy="169863"/>
              </a:xfrm>
              <a:prstGeom prst="rect">
                <a:avLst/>
              </a:prstGeom>
              <a:solidFill>
                <a:srgbClr val="706F6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048989" name="Rectangle 14"/>
              <p:cNvSpPr>
                <a:spLocks noChangeArrowheads="1"/>
              </p:cNvSpPr>
              <p:nvPr/>
            </p:nvSpPr>
            <p:spPr bwMode="auto">
              <a:xfrm>
                <a:off x="3587750" y="3008313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048990" name="Rectangle 15"/>
              <p:cNvSpPr>
                <a:spLocks noChangeArrowheads="1"/>
              </p:cNvSpPr>
              <p:nvPr/>
            </p:nvSpPr>
            <p:spPr bwMode="auto">
              <a:xfrm>
                <a:off x="3587750" y="2970213"/>
                <a:ext cx="303213" cy="19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048991" name="Rectangle 16"/>
              <p:cNvSpPr>
                <a:spLocks noChangeArrowheads="1"/>
              </p:cNvSpPr>
              <p:nvPr/>
            </p:nvSpPr>
            <p:spPr bwMode="auto">
              <a:xfrm>
                <a:off x="3587750" y="2930526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048992" name="Rectangle 17"/>
              <p:cNvSpPr>
                <a:spLocks noChangeArrowheads="1"/>
              </p:cNvSpPr>
              <p:nvPr/>
            </p:nvSpPr>
            <p:spPr bwMode="auto">
              <a:xfrm>
                <a:off x="3587750" y="2892426"/>
                <a:ext cx="303213" cy="174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101" name="组合 74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993" name="矩形 75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94" name="矩形 76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95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8996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1048997" name="文本占位符 78"/>
          <p:cNvSpPr>
            <a:spLocks noGrp="1"/>
          </p:cNvSpPr>
          <p:nvPr>
            <p:ph type="body" sz="quarter" idx="15" hasCustomPrompt="1"/>
          </p:nvPr>
        </p:nvSpPr>
        <p:spPr>
          <a:xfrm>
            <a:off x="3139107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8998" name="文本占位符 78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07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1048999" name="文本占位符 7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920" y="2189700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9000" name="文本占位符 78"/>
          <p:cNvSpPr>
            <a:spLocks noGrp="1"/>
          </p:cNvSpPr>
          <p:nvPr>
            <p:ph type="body" sz="quarter" idx="18" hasCustomPrompt="1"/>
          </p:nvPr>
        </p:nvSpPr>
        <p:spPr>
          <a:xfrm>
            <a:off x="6223920" y="2559477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1049001" name="文本占位符 78"/>
          <p:cNvSpPr>
            <a:spLocks noGrp="1"/>
          </p:cNvSpPr>
          <p:nvPr>
            <p:ph type="body" sz="quarter" idx="19" hasCustomPrompt="1"/>
          </p:nvPr>
        </p:nvSpPr>
        <p:spPr>
          <a:xfrm>
            <a:off x="391118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9002" name="文本占位符 78"/>
          <p:cNvSpPr>
            <a:spLocks noGrp="1"/>
          </p:cNvSpPr>
          <p:nvPr>
            <p:ph type="body" sz="quarter" idx="20" hasCustomPrompt="1"/>
          </p:nvPr>
        </p:nvSpPr>
        <p:spPr>
          <a:xfrm>
            <a:off x="391118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1049003" name="文本占位符 78"/>
          <p:cNvSpPr>
            <a:spLocks noGrp="1"/>
          </p:cNvSpPr>
          <p:nvPr>
            <p:ph type="body" sz="quarter" idx="21" hasCustomPrompt="1"/>
          </p:nvPr>
        </p:nvSpPr>
        <p:spPr>
          <a:xfrm>
            <a:off x="595561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9004" name="文本占位符 78"/>
          <p:cNvSpPr>
            <a:spLocks noGrp="1"/>
          </p:cNvSpPr>
          <p:nvPr>
            <p:ph type="body" sz="quarter" idx="22" hasCustomPrompt="1"/>
          </p:nvPr>
        </p:nvSpPr>
        <p:spPr>
          <a:xfrm>
            <a:off x="595561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1049005" name="文本占位符 78"/>
          <p:cNvSpPr>
            <a:spLocks noGrp="1"/>
          </p:cNvSpPr>
          <p:nvPr>
            <p:ph type="body" sz="quarter" idx="23" hasCustomPrompt="1"/>
          </p:nvPr>
        </p:nvSpPr>
        <p:spPr>
          <a:xfrm>
            <a:off x="9492123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6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1049006" name="文本占位符 78"/>
          <p:cNvSpPr>
            <a:spLocks noGrp="1"/>
          </p:cNvSpPr>
          <p:nvPr>
            <p:ph type="body" sz="quarter" idx="24" hasCustomPrompt="1"/>
          </p:nvPr>
        </p:nvSpPr>
        <p:spPr>
          <a:xfrm>
            <a:off x="9492123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8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9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9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9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4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4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9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7" grpId="0" animBg="1"/>
      <p:bldP spid="1048964" grpId="0" animBg="1"/>
      <p:bldP spid="1048965" grpId="0" animBg="1"/>
      <p:bldP spid="1048966" grpId="0" animBg="1"/>
      <p:bldP spid="1048967" grpId="0" animBg="1"/>
      <p:bldP spid="1048968" grpId="0" animBg="1"/>
      <p:bldP spid="1048969" grpId="0" animBg="1"/>
      <p:bldP spid="1048970" grpId="0" animBg="1"/>
      <p:bldP spid="1048971" grpId="0" animBg="1"/>
      <p:bldP spid="1048972" grpId="0" animBg="1"/>
      <p:bldP spid="1048973" grpId="0" animBg="1"/>
      <p:bldP spid="104899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9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9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9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9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9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9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99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9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9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00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0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00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5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CF61-50BE-49AB-A917-0296B3144F29}" type="datetime1">
              <a:rPr lang="zh-CN" altLang="en-US" smtClean="0"/>
            </a:fld>
            <a:endParaRPr lang="zh-CN" altLang="en-US"/>
          </a:p>
        </p:txBody>
      </p:sp>
      <p:sp>
        <p:nvSpPr>
          <p:cNvPr id="104885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857" name="Freeform 105"/>
          <p:cNvSpPr>
            <a:spLocks noChangeArrowheads="1"/>
          </p:cNvSpPr>
          <p:nvPr/>
        </p:nvSpPr>
        <p:spPr bwMode="auto">
          <a:xfrm>
            <a:off x="6054244" y="4151672"/>
            <a:ext cx="1195547" cy="1247645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6"/>
              <a:gd name="T22" fmla="*/ 0 h 952"/>
              <a:gd name="T23" fmla="*/ 876 w 876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58" name="Freeform 107"/>
          <p:cNvSpPr>
            <a:spLocks noChangeArrowheads="1"/>
          </p:cNvSpPr>
          <p:nvPr/>
        </p:nvSpPr>
        <p:spPr bwMode="auto">
          <a:xfrm>
            <a:off x="4660905" y="4151672"/>
            <a:ext cx="1199943" cy="1247645"/>
          </a:xfrm>
          <a:custGeom>
            <a:avLst/>
            <a:gdLst>
              <a:gd name="T0" fmla="*/ 866775 w 878"/>
              <a:gd name="T1" fmla="*/ 29566 h 952"/>
              <a:gd name="T2" fmla="*/ 450170 w 878"/>
              <a:gd name="T3" fmla="*/ 248351 h 952"/>
              <a:gd name="T4" fmla="*/ 491633 w 878"/>
              <a:gd name="T5" fmla="*/ 0 h 952"/>
              <a:gd name="T6" fmla="*/ 161903 w 878"/>
              <a:gd name="T7" fmla="*/ 0 h 952"/>
              <a:gd name="T8" fmla="*/ 0 w 878"/>
              <a:gd name="T9" fmla="*/ 938213 h 952"/>
              <a:gd name="T10" fmla="*/ 866775 w 878"/>
              <a:gd name="T11" fmla="*/ 484875 h 952"/>
              <a:gd name="T12" fmla="*/ 866775 w 878"/>
              <a:gd name="T13" fmla="*/ 2956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8"/>
              <a:gd name="T22" fmla="*/ 0 h 952"/>
              <a:gd name="T23" fmla="*/ 878 w 878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组合 5"/>
          <p:cNvGrpSpPr/>
          <p:nvPr userDrawn="1"/>
        </p:nvGrpSpPr>
        <p:grpSpPr>
          <a:xfrm>
            <a:off x="3863141" y="1576161"/>
            <a:ext cx="4184415" cy="3823154"/>
            <a:chOff x="3863140" y="1576161"/>
            <a:chExt cx="4184414" cy="3823154"/>
          </a:xfrm>
        </p:grpSpPr>
        <p:sp>
          <p:nvSpPr>
            <p:cNvPr id="1048859" name="Freeform 104"/>
            <p:cNvSpPr>
              <a:spLocks noChangeArrowheads="1"/>
            </p:cNvSpPr>
            <p:nvPr/>
          </p:nvSpPr>
          <p:spPr bwMode="auto">
            <a:xfrm>
              <a:off x="6054243" y="4151670"/>
              <a:ext cx="1195547" cy="1247645"/>
            </a:xfrm>
            <a:custGeom>
              <a:avLst/>
              <a:gdLst>
                <a:gd name="T0" fmla="*/ 0 w 876"/>
                <a:gd name="T1" fmla="*/ 2147483646 h 952"/>
                <a:gd name="T2" fmla="*/ 0 w 876"/>
                <a:gd name="T3" fmla="*/ 2147483646 h 952"/>
                <a:gd name="T4" fmla="*/ 2147483646 w 876"/>
                <a:gd name="T5" fmla="*/ 2147483646 h 952"/>
                <a:gd name="T6" fmla="*/ 2147483646 w 876"/>
                <a:gd name="T7" fmla="*/ 0 h 952"/>
                <a:gd name="T8" fmla="*/ 2147483646 w 876"/>
                <a:gd name="T9" fmla="*/ 0 h 952"/>
                <a:gd name="T10" fmla="*/ 2147483646 w 876"/>
                <a:gd name="T11" fmla="*/ 2147483646 h 952"/>
                <a:gd name="T12" fmla="*/ 0 w 876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0" name="Freeform 106"/>
            <p:cNvSpPr>
              <a:spLocks noChangeArrowheads="1"/>
            </p:cNvSpPr>
            <p:nvPr/>
          </p:nvSpPr>
          <p:spPr bwMode="auto">
            <a:xfrm>
              <a:off x="4660904" y="4151670"/>
              <a:ext cx="1199942" cy="1247645"/>
            </a:xfrm>
            <a:custGeom>
              <a:avLst/>
              <a:gdLst>
                <a:gd name="T0" fmla="*/ 2147483646 w 878"/>
                <a:gd name="T1" fmla="*/ 2147483646 h 952"/>
                <a:gd name="T2" fmla="*/ 2147483646 w 878"/>
                <a:gd name="T3" fmla="*/ 2147483646 h 952"/>
                <a:gd name="T4" fmla="*/ 2147483646 w 878"/>
                <a:gd name="T5" fmla="*/ 0 h 952"/>
                <a:gd name="T6" fmla="*/ 2147483646 w 878"/>
                <a:gd name="T7" fmla="*/ 0 h 952"/>
                <a:gd name="T8" fmla="*/ 0 w 878"/>
                <a:gd name="T9" fmla="*/ 2147483646 h 952"/>
                <a:gd name="T10" fmla="*/ 2147483646 w 878"/>
                <a:gd name="T11" fmla="*/ 2147483646 h 952"/>
                <a:gd name="T12" fmla="*/ 2147483646 w 878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>
                <a:alpha val="70195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1" name="Freeform 108"/>
            <p:cNvSpPr>
              <a:spLocks noChangeArrowheads="1"/>
            </p:cNvSpPr>
            <p:nvPr/>
          </p:nvSpPr>
          <p:spPr bwMode="auto">
            <a:xfrm>
              <a:off x="5955347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0 h 1804"/>
                <a:gd name="T4" fmla="*/ 0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2147483646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2" name="Freeform 109"/>
            <p:cNvSpPr>
              <a:spLocks noChangeArrowheads="1"/>
            </p:cNvSpPr>
            <p:nvPr/>
          </p:nvSpPr>
          <p:spPr bwMode="auto">
            <a:xfrm>
              <a:off x="3863140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2147483646 h 1804"/>
                <a:gd name="T4" fmla="*/ 2147483646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0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63" name="任意多边形 42"/>
          <p:cNvSpPr/>
          <p:nvPr/>
        </p:nvSpPr>
        <p:spPr bwMode="auto">
          <a:xfrm flipH="1">
            <a:off x="1522595" y="2114485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8864" name="任意多边形 44"/>
          <p:cNvSpPr/>
          <p:nvPr/>
        </p:nvSpPr>
        <p:spPr bwMode="auto">
          <a:xfrm flipH="1">
            <a:off x="1535781" y="4143225"/>
            <a:ext cx="3369067" cy="825430"/>
          </a:xfrm>
          <a:custGeom>
            <a:avLst/>
            <a:gdLst>
              <a:gd name="T0" fmla="*/ 0 w 2528430"/>
              <a:gd name="T1" fmla="*/ 620713 h 587027"/>
              <a:gd name="T2" fmla="*/ 320876 w 2528430"/>
              <a:gd name="T3" fmla="*/ 6346 h 587027"/>
              <a:gd name="T4" fmla="*/ 2433637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8865" name="任意多边形 47"/>
          <p:cNvSpPr/>
          <p:nvPr/>
        </p:nvSpPr>
        <p:spPr bwMode="auto">
          <a:xfrm>
            <a:off x="6852007" y="2127152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8866" name="任意多边形 48"/>
          <p:cNvSpPr/>
          <p:nvPr/>
        </p:nvSpPr>
        <p:spPr bwMode="auto">
          <a:xfrm>
            <a:off x="6913545" y="4143225"/>
            <a:ext cx="3755863" cy="825430"/>
          </a:xfrm>
          <a:custGeom>
            <a:avLst/>
            <a:gdLst>
              <a:gd name="T0" fmla="*/ 0 w 2528430"/>
              <a:gd name="T1" fmla="*/ 620713 h 587027"/>
              <a:gd name="T2" fmla="*/ 357716 w 2528430"/>
              <a:gd name="T3" fmla="*/ 6346 h 587027"/>
              <a:gd name="T4" fmla="*/ 2713038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8867" name="Oval 54"/>
          <p:cNvSpPr>
            <a:spLocks noChangeArrowheads="1"/>
          </p:cNvSpPr>
          <p:nvPr/>
        </p:nvSpPr>
        <p:spPr bwMode="auto">
          <a:xfrm>
            <a:off x="4858697" y="4913768"/>
            <a:ext cx="114280" cy="109776"/>
          </a:xfrm>
          <a:prstGeom prst="ellipse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868" name="文本占位符 19"/>
          <p:cNvSpPr>
            <a:spLocks noGrp="1"/>
          </p:cNvSpPr>
          <p:nvPr userDrawn="1">
            <p:ph type="body" sz="quarter" idx="13"/>
          </p:nvPr>
        </p:nvSpPr>
        <p:spPr>
          <a:xfrm>
            <a:off x="1562995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869" name="文本占位符 19"/>
          <p:cNvSpPr>
            <a:spLocks noGrp="1"/>
          </p:cNvSpPr>
          <p:nvPr userDrawn="1">
            <p:ph type="body" sz="quarter" idx="14"/>
          </p:nvPr>
        </p:nvSpPr>
        <p:spPr>
          <a:xfrm>
            <a:off x="1562997" y="4318292"/>
            <a:ext cx="2931727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870" name="文本占位符 19"/>
          <p:cNvSpPr>
            <a:spLocks noGrp="1"/>
          </p:cNvSpPr>
          <p:nvPr userDrawn="1">
            <p:ph type="body" sz="quarter" idx="15"/>
          </p:nvPr>
        </p:nvSpPr>
        <p:spPr>
          <a:xfrm>
            <a:off x="7514231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871" name="文本占位符 19"/>
          <p:cNvSpPr>
            <a:spLocks noGrp="1"/>
          </p:cNvSpPr>
          <p:nvPr userDrawn="1">
            <p:ph type="body" sz="quarter" idx="16"/>
          </p:nvPr>
        </p:nvSpPr>
        <p:spPr>
          <a:xfrm>
            <a:off x="7514231" y="4318292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872" name="文本占位符 25"/>
          <p:cNvSpPr>
            <a:spLocks noGrp="1"/>
          </p:cNvSpPr>
          <p:nvPr userDrawn="1">
            <p:ph type="body" sz="quarter" idx="17"/>
          </p:nvPr>
        </p:nvSpPr>
        <p:spPr>
          <a:xfrm>
            <a:off x="2371873" y="1576388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73" name="文本占位符 25"/>
          <p:cNvSpPr>
            <a:spLocks noGrp="1"/>
          </p:cNvSpPr>
          <p:nvPr userDrawn="1">
            <p:ph type="body" sz="quarter" idx="18"/>
          </p:nvPr>
        </p:nvSpPr>
        <p:spPr>
          <a:xfrm>
            <a:off x="2371873" y="3577468"/>
            <a:ext cx="2079016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74" name="文本占位符 25"/>
          <p:cNvSpPr>
            <a:spLocks noGrp="1"/>
          </p:cNvSpPr>
          <p:nvPr userDrawn="1">
            <p:ph type="body" sz="quarter" idx="19"/>
          </p:nvPr>
        </p:nvSpPr>
        <p:spPr>
          <a:xfrm>
            <a:off x="7514231" y="157616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75" name="文本占位符 25"/>
          <p:cNvSpPr>
            <a:spLocks noGrp="1"/>
          </p:cNvSpPr>
          <p:nvPr userDrawn="1">
            <p:ph type="body" sz="quarter" idx="20"/>
          </p:nvPr>
        </p:nvSpPr>
        <p:spPr>
          <a:xfrm>
            <a:off x="7514231" y="357724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1048876" name="Freeform 353"/>
          <p:cNvSpPr>
            <a:spLocks noEditPoints="1"/>
          </p:cNvSpPr>
          <p:nvPr userDrawn="1"/>
        </p:nvSpPr>
        <p:spPr bwMode="auto">
          <a:xfrm>
            <a:off x="9973725" y="1448962"/>
            <a:ext cx="635000" cy="62547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77" name="Freeform 360"/>
          <p:cNvSpPr>
            <a:spLocks noEditPoints="1"/>
          </p:cNvSpPr>
          <p:nvPr userDrawn="1"/>
        </p:nvSpPr>
        <p:spPr bwMode="auto">
          <a:xfrm>
            <a:off x="1625601" y="1588111"/>
            <a:ext cx="595313" cy="471487"/>
          </a:xfrm>
          <a:custGeom>
            <a:avLst/>
            <a:gdLst>
              <a:gd name="T0" fmla="*/ 0 w 104"/>
              <a:gd name="T1" fmla="*/ 2147483647 h 82"/>
              <a:gd name="T2" fmla="*/ 2147483647 w 104"/>
              <a:gd name="T3" fmla="*/ 2147483647 h 82"/>
              <a:gd name="T4" fmla="*/ 2147483647 w 104"/>
              <a:gd name="T5" fmla="*/ 2147483647 h 82"/>
              <a:gd name="T6" fmla="*/ 2147483647 w 104"/>
              <a:gd name="T7" fmla="*/ 2147483647 h 82"/>
              <a:gd name="T8" fmla="*/ 2147483647 w 104"/>
              <a:gd name="T9" fmla="*/ 2147483647 h 82"/>
              <a:gd name="T10" fmla="*/ 2147483647 w 104"/>
              <a:gd name="T11" fmla="*/ 2147483647 h 82"/>
              <a:gd name="T12" fmla="*/ 2147483647 w 104"/>
              <a:gd name="T13" fmla="*/ 2147483647 h 82"/>
              <a:gd name="T14" fmla="*/ 2147483647 w 104"/>
              <a:gd name="T15" fmla="*/ 2147483647 h 82"/>
              <a:gd name="T16" fmla="*/ 2147483647 w 104"/>
              <a:gd name="T17" fmla="*/ 2147483647 h 82"/>
              <a:gd name="T18" fmla="*/ 2147483647 w 104"/>
              <a:gd name="T19" fmla="*/ 2147483647 h 82"/>
              <a:gd name="T20" fmla="*/ 2147483647 w 104"/>
              <a:gd name="T21" fmla="*/ 2147483647 h 82"/>
              <a:gd name="T22" fmla="*/ 2147483647 w 104"/>
              <a:gd name="T23" fmla="*/ 2147483647 h 82"/>
              <a:gd name="T24" fmla="*/ 2147483647 w 104"/>
              <a:gd name="T25" fmla="*/ 2147483647 h 82"/>
              <a:gd name="T26" fmla="*/ 2147483647 w 104"/>
              <a:gd name="T27" fmla="*/ 2147483647 h 82"/>
              <a:gd name="T28" fmla="*/ 2147483647 w 104"/>
              <a:gd name="T29" fmla="*/ 2147483647 h 82"/>
              <a:gd name="T30" fmla="*/ 2147483647 w 104"/>
              <a:gd name="T31" fmla="*/ 2147483647 h 82"/>
              <a:gd name="T32" fmla="*/ 2147483647 w 104"/>
              <a:gd name="T33" fmla="*/ 2147483647 h 82"/>
              <a:gd name="T34" fmla="*/ 2147483647 w 104"/>
              <a:gd name="T35" fmla="*/ 2147483647 h 82"/>
              <a:gd name="T36" fmla="*/ 2147483647 w 104"/>
              <a:gd name="T37" fmla="*/ 2147483647 h 82"/>
              <a:gd name="T38" fmla="*/ 2147483647 w 104"/>
              <a:gd name="T39" fmla="*/ 2147483647 h 82"/>
              <a:gd name="T40" fmla="*/ 2147483647 w 104"/>
              <a:gd name="T41" fmla="*/ 2147483647 h 82"/>
              <a:gd name="T42" fmla="*/ 2147483647 w 104"/>
              <a:gd name="T43" fmla="*/ 2147483647 h 82"/>
              <a:gd name="T44" fmla="*/ 2147483647 w 104"/>
              <a:gd name="T45" fmla="*/ 2147483647 h 82"/>
              <a:gd name="T46" fmla="*/ 2147483647 w 104"/>
              <a:gd name="T47" fmla="*/ 2147483647 h 82"/>
              <a:gd name="T48" fmla="*/ 2147483647 w 104"/>
              <a:gd name="T49" fmla="*/ 2147483647 h 82"/>
              <a:gd name="T50" fmla="*/ 2147483647 w 104"/>
              <a:gd name="T51" fmla="*/ 2147483647 h 82"/>
              <a:gd name="T52" fmla="*/ 2147483647 w 104"/>
              <a:gd name="T53" fmla="*/ 2147483647 h 82"/>
              <a:gd name="T54" fmla="*/ 2147483647 w 104"/>
              <a:gd name="T55" fmla="*/ 2147483647 h 82"/>
              <a:gd name="T56" fmla="*/ 2147483647 w 104"/>
              <a:gd name="T57" fmla="*/ 2147483647 h 82"/>
              <a:gd name="T58" fmla="*/ 2147483647 w 104"/>
              <a:gd name="T59" fmla="*/ 2147483647 h 82"/>
              <a:gd name="T60" fmla="*/ 2147483647 w 104"/>
              <a:gd name="T61" fmla="*/ 2147483647 h 82"/>
              <a:gd name="T62" fmla="*/ 2147483647 w 104"/>
              <a:gd name="T63" fmla="*/ 2147483647 h 82"/>
              <a:gd name="T64" fmla="*/ 2147483647 w 104"/>
              <a:gd name="T65" fmla="*/ 2147483647 h 82"/>
              <a:gd name="T66" fmla="*/ 2147483647 w 104"/>
              <a:gd name="T67" fmla="*/ 2147483647 h 82"/>
              <a:gd name="T68" fmla="*/ 2147483647 w 104"/>
              <a:gd name="T69" fmla="*/ 2147483647 h 82"/>
              <a:gd name="T70" fmla="*/ 2147483647 w 104"/>
              <a:gd name="T71" fmla="*/ 2147483647 h 82"/>
              <a:gd name="T72" fmla="*/ 2147483647 w 104"/>
              <a:gd name="T73" fmla="*/ 2147483647 h 82"/>
              <a:gd name="T74" fmla="*/ 2147483647 w 104"/>
              <a:gd name="T75" fmla="*/ 2147483647 h 82"/>
              <a:gd name="T76" fmla="*/ 2147483647 w 104"/>
              <a:gd name="T77" fmla="*/ 2147483647 h 82"/>
              <a:gd name="T78" fmla="*/ 2147483647 w 104"/>
              <a:gd name="T79" fmla="*/ 2147483647 h 82"/>
              <a:gd name="T80" fmla="*/ 2147483647 w 104"/>
              <a:gd name="T81" fmla="*/ 2147483647 h 82"/>
              <a:gd name="T82" fmla="*/ 2147483647 w 104"/>
              <a:gd name="T83" fmla="*/ 2147483647 h 82"/>
              <a:gd name="T84" fmla="*/ 2147483647 w 104"/>
              <a:gd name="T85" fmla="*/ 2147483647 h 82"/>
              <a:gd name="T86" fmla="*/ 2147483647 w 104"/>
              <a:gd name="T87" fmla="*/ 2147483647 h 82"/>
              <a:gd name="T88" fmla="*/ 2147483647 w 104"/>
              <a:gd name="T89" fmla="*/ 2147483647 h 82"/>
              <a:gd name="T90" fmla="*/ 2147483647 w 104"/>
              <a:gd name="T91" fmla="*/ 2147483647 h 82"/>
              <a:gd name="T92" fmla="*/ 2147483647 w 104"/>
              <a:gd name="T93" fmla="*/ 2147483647 h 82"/>
              <a:gd name="T94" fmla="*/ 2147483647 w 104"/>
              <a:gd name="T95" fmla="*/ 2147483647 h 82"/>
              <a:gd name="T96" fmla="*/ 2147483647 w 104"/>
              <a:gd name="T97" fmla="*/ 2147483647 h 82"/>
              <a:gd name="T98" fmla="*/ 2147483647 w 104"/>
              <a:gd name="T99" fmla="*/ 2147483647 h 82"/>
              <a:gd name="T100" fmla="*/ 2147483647 w 104"/>
              <a:gd name="T101" fmla="*/ 2147483647 h 82"/>
              <a:gd name="T102" fmla="*/ 2147483647 w 104"/>
              <a:gd name="T103" fmla="*/ 2147483647 h 82"/>
              <a:gd name="T104" fmla="*/ 2147483647 w 104"/>
              <a:gd name="T105" fmla="*/ 2147483647 h 82"/>
              <a:gd name="T106" fmla="*/ 2147483647 w 104"/>
              <a:gd name="T107" fmla="*/ 2147483647 h 82"/>
              <a:gd name="T108" fmla="*/ 2147483647 w 104"/>
              <a:gd name="T109" fmla="*/ 2147483647 h 82"/>
              <a:gd name="T110" fmla="*/ 2147483647 w 104"/>
              <a:gd name="T111" fmla="*/ 2147483647 h 82"/>
              <a:gd name="T112" fmla="*/ 2147483647 w 104"/>
              <a:gd name="T113" fmla="*/ 2147483647 h 82"/>
              <a:gd name="T114" fmla="*/ 2147483647 w 104"/>
              <a:gd name="T115" fmla="*/ 2147483647 h 82"/>
              <a:gd name="T116" fmla="*/ 2147483647 w 104"/>
              <a:gd name="T117" fmla="*/ 2147483647 h 82"/>
              <a:gd name="T118" fmla="*/ 2147483647 w 104"/>
              <a:gd name="T119" fmla="*/ 2147483647 h 82"/>
              <a:gd name="T120" fmla="*/ 2147483647 w 104"/>
              <a:gd name="T121" fmla="*/ 2147483647 h 82"/>
              <a:gd name="T122" fmla="*/ 2147483647 w 104"/>
              <a:gd name="T123" fmla="*/ 2147483647 h 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4" h="82">
                <a:moveTo>
                  <a:pt x="104" y="76"/>
                </a:moveTo>
                <a:cubicBezTo>
                  <a:pt x="87" y="51"/>
                  <a:pt x="87" y="51"/>
                  <a:pt x="87" y="51"/>
                </a:cubicBezTo>
                <a:cubicBezTo>
                  <a:pt x="86" y="50"/>
                  <a:pt x="86" y="50"/>
                  <a:pt x="86" y="50"/>
                </a:cubicBezTo>
                <a:cubicBezTo>
                  <a:pt x="85" y="50"/>
                  <a:pt x="85" y="49"/>
                  <a:pt x="84" y="49"/>
                </a:cubicBezTo>
                <a:cubicBezTo>
                  <a:pt x="84" y="49"/>
                  <a:pt x="83" y="49"/>
                  <a:pt x="82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5" y="48"/>
                  <a:pt x="87" y="46"/>
                  <a:pt x="87" y="44"/>
                </a:cubicBezTo>
                <a:cubicBezTo>
                  <a:pt x="87" y="5"/>
                  <a:pt x="87" y="5"/>
                  <a:pt x="87" y="5"/>
                </a:cubicBezTo>
                <a:cubicBezTo>
                  <a:pt x="87" y="2"/>
                  <a:pt x="84" y="0"/>
                  <a:pt x="8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2"/>
                  <a:pt x="17" y="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9" y="48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9"/>
                  <a:pt x="20" y="49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8" y="50"/>
                  <a:pt x="18" y="50"/>
                  <a:pt x="17" y="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9"/>
                  <a:pt x="0" y="80"/>
                  <a:pt x="0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3" y="81"/>
                  <a:pt x="4" y="82"/>
                  <a:pt x="5" y="82"/>
                </a:cubicBezTo>
                <a:cubicBezTo>
                  <a:pt x="99" y="82"/>
                  <a:pt x="99" y="82"/>
                  <a:pt x="99" y="82"/>
                </a:cubicBezTo>
                <a:cubicBezTo>
                  <a:pt x="101" y="82"/>
                  <a:pt x="101" y="81"/>
                  <a:pt x="102" y="81"/>
                </a:cubicBezTo>
                <a:cubicBezTo>
                  <a:pt x="103" y="81"/>
                  <a:pt x="104" y="81"/>
                  <a:pt x="104" y="80"/>
                </a:cubicBezTo>
                <a:cubicBezTo>
                  <a:pt x="104" y="80"/>
                  <a:pt x="104" y="79"/>
                  <a:pt x="104" y="78"/>
                </a:cubicBezTo>
                <a:cubicBezTo>
                  <a:pt x="104" y="78"/>
                  <a:pt x="104" y="77"/>
                  <a:pt x="104" y="76"/>
                </a:cubicBezTo>
                <a:close/>
                <a:moveTo>
                  <a:pt x="86" y="60"/>
                </a:moveTo>
                <a:cubicBezTo>
                  <a:pt x="86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2"/>
                  <a:pt x="87" y="62"/>
                </a:cubicBezTo>
                <a:cubicBezTo>
                  <a:pt x="87" y="62"/>
                  <a:pt x="87" y="62"/>
                  <a:pt x="86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6" y="60"/>
                </a:cubicBezTo>
                <a:close/>
                <a:moveTo>
                  <a:pt x="85" y="57"/>
                </a:moveTo>
                <a:cubicBezTo>
                  <a:pt x="85" y="57"/>
                  <a:pt x="85" y="57"/>
                  <a:pt x="85" y="57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6"/>
                  <a:pt x="80" y="56"/>
                  <a:pt x="8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83" y="54"/>
                </a:moveTo>
                <a:cubicBezTo>
                  <a:pt x="84" y="54"/>
                  <a:pt x="84" y="54"/>
                  <a:pt x="84" y="55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3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9" y="54"/>
                  <a:pt x="79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lose/>
                <a:moveTo>
                  <a:pt x="52" y="52"/>
                </a:moveTo>
                <a:cubicBezTo>
                  <a:pt x="52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52" y="51"/>
                </a:move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52" y="54"/>
                </a:moveTo>
                <a:cubicBezTo>
                  <a:pt x="52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5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52" y="57"/>
                </a:moveTo>
                <a:cubicBezTo>
                  <a:pt x="52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6"/>
                  <a:pt x="53" y="56"/>
                  <a:pt x="53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lose/>
                <a:moveTo>
                  <a:pt x="77" y="51"/>
                </a:moveTo>
                <a:cubicBezTo>
                  <a:pt x="77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lose/>
                <a:moveTo>
                  <a:pt x="77" y="54"/>
                </a:move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7" y="55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4"/>
                  <a:pt x="71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lose/>
                <a:moveTo>
                  <a:pt x="76" y="52"/>
                </a:moveTo>
                <a:cubicBezTo>
                  <a:pt x="76" y="52"/>
                  <a:pt x="76" y="52"/>
                  <a:pt x="76" y="52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6" y="53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2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lose/>
                <a:moveTo>
                  <a:pt x="71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0" y="56"/>
                  <a:pt x="70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1" y="54"/>
                  <a:pt x="71" y="55"/>
                </a:cubicBezTo>
                <a:lnTo>
                  <a:pt x="71" y="56"/>
                </a:lnTo>
                <a:close/>
                <a:moveTo>
                  <a:pt x="76" y="51"/>
                </a:moveTo>
                <a:cubicBezTo>
                  <a:pt x="76" y="51"/>
                  <a:pt x="76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lose/>
                <a:moveTo>
                  <a:pt x="70" y="52"/>
                </a:move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lose/>
                <a:moveTo>
                  <a:pt x="70" y="51"/>
                </a:move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64" y="53"/>
                </a:move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59" y="54"/>
                  <a:pt x="59" y="54"/>
                </a:cubicBezTo>
                <a:cubicBezTo>
                  <a:pt x="59" y="54"/>
                  <a:pt x="59" y="54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lnTo>
                  <a:pt x="64" y="53"/>
                </a:lnTo>
                <a:close/>
                <a:moveTo>
                  <a:pt x="64" y="51"/>
                </a:move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lose/>
                <a:moveTo>
                  <a:pt x="52" y="60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4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8" y="61"/>
                </a:cubicBezTo>
                <a:cubicBezTo>
                  <a:pt x="58" y="61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1"/>
                  <a:pt x="53" y="61"/>
                </a:cubicBezTo>
                <a:cubicBezTo>
                  <a:pt x="53" y="61"/>
                  <a:pt x="53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lose/>
                <a:moveTo>
                  <a:pt x="59" y="55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lnTo>
                  <a:pt x="59" y="55"/>
                </a:lnTo>
                <a:close/>
                <a:moveTo>
                  <a:pt x="59" y="57"/>
                </a:move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7"/>
                </a:cubicBezTo>
                <a:cubicBezTo>
                  <a:pt x="64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4" y="59"/>
                  <a:pt x="6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lose/>
                <a:moveTo>
                  <a:pt x="59" y="60"/>
                </a:moveTo>
                <a:cubicBezTo>
                  <a:pt x="59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0" y="62"/>
                  <a:pt x="60" y="62"/>
                </a:cubicBezTo>
                <a:cubicBezTo>
                  <a:pt x="60" y="62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lose/>
                <a:moveTo>
                  <a:pt x="66" y="57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7" y="56"/>
                  <a:pt x="67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6" y="59"/>
                  <a:pt x="66" y="59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lnTo>
                  <a:pt x="66" y="57"/>
                </a:lnTo>
                <a:close/>
                <a:moveTo>
                  <a:pt x="66" y="60"/>
                </a:moveTo>
                <a:cubicBezTo>
                  <a:pt x="66" y="59"/>
                  <a:pt x="66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2"/>
                  <a:pt x="73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2"/>
                  <a:pt x="68" y="62"/>
                  <a:pt x="67" y="62"/>
                </a:cubicBezTo>
                <a:cubicBezTo>
                  <a:pt x="67" y="62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9"/>
                </a:cubicBezTo>
                <a:cubicBezTo>
                  <a:pt x="79" y="59"/>
                  <a:pt x="79" y="59"/>
                  <a:pt x="78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lose/>
                <a:moveTo>
                  <a:pt x="82" y="52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3"/>
                </a:cubicBezTo>
                <a:cubicBezTo>
                  <a:pt x="78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8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lose/>
                <a:moveTo>
                  <a:pt x="19" y="43"/>
                </a:moveTo>
                <a:cubicBezTo>
                  <a:pt x="19" y="6"/>
                  <a:pt x="19" y="6"/>
                  <a:pt x="19" y="6"/>
                </a:cubicBezTo>
                <a:cubicBezTo>
                  <a:pt x="19" y="4"/>
                  <a:pt x="22" y="1"/>
                  <a:pt x="25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1"/>
                  <a:pt x="85" y="4"/>
                  <a:pt x="85" y="6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5"/>
                  <a:pt x="82" y="48"/>
                  <a:pt x="80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2" y="48"/>
                  <a:pt x="19" y="45"/>
                  <a:pt x="19" y="43"/>
                </a:cubicBezTo>
                <a:close/>
                <a:moveTo>
                  <a:pt x="40" y="52"/>
                </a:move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4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0" y="54"/>
                </a:cubicBezTo>
                <a:cubicBezTo>
                  <a:pt x="40" y="54"/>
                  <a:pt x="40" y="54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lose/>
                <a:moveTo>
                  <a:pt x="40" y="51"/>
                </a:move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2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0" y="51"/>
                </a:move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1"/>
                </a:lnTo>
                <a:close/>
                <a:moveTo>
                  <a:pt x="35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2"/>
                </a:cubicBezTo>
                <a:close/>
                <a:moveTo>
                  <a:pt x="39" y="5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5"/>
                </a:cubicBezTo>
                <a:close/>
                <a:moveTo>
                  <a:pt x="34" y="51"/>
                </a:move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lnTo>
                  <a:pt x="34" y="51"/>
                </a:ln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3"/>
                </a:cubicBezTo>
                <a:cubicBezTo>
                  <a:pt x="28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lose/>
                <a:moveTo>
                  <a:pt x="28" y="50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lose/>
                <a:moveTo>
                  <a:pt x="28" y="54"/>
                </a:moveTo>
                <a:cubicBezTo>
                  <a:pt x="28" y="54"/>
                  <a:pt x="28" y="54"/>
                  <a:pt x="28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3" y="54"/>
                  <a:pt x="33" y="54"/>
                </a:cubicBezTo>
                <a:cubicBezTo>
                  <a:pt x="33" y="54"/>
                  <a:pt x="33" y="54"/>
                  <a:pt x="33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lose/>
                <a:moveTo>
                  <a:pt x="27" y="57"/>
                </a:moveTo>
                <a:cubicBezTo>
                  <a:pt x="27" y="56"/>
                  <a:pt x="27" y="56"/>
                  <a:pt x="27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1" y="56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9"/>
                </a:cubicBezTo>
                <a:cubicBezTo>
                  <a:pt x="31" y="59"/>
                  <a:pt x="31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5" y="59"/>
                  <a:pt x="25" y="59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7" y="57"/>
                </a:cubicBezTo>
                <a:close/>
                <a:moveTo>
                  <a:pt x="31" y="60"/>
                </a:moveTo>
                <a:cubicBezTo>
                  <a:pt x="31" y="60"/>
                  <a:pt x="32" y="60"/>
                  <a:pt x="32" y="60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3" y="59"/>
                  <a:pt x="33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8" y="59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lnTo>
                  <a:pt x="31" y="60"/>
                </a:lnTo>
                <a:close/>
                <a:moveTo>
                  <a:pt x="38" y="59"/>
                </a:moveTo>
                <a:cubicBezTo>
                  <a:pt x="38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6"/>
                  <a:pt x="33" y="56"/>
                  <a:pt x="34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6"/>
                  <a:pt x="38" y="56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9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9" y="6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2"/>
                  <a:pt x="44" y="62"/>
                </a:cubicBezTo>
                <a:cubicBezTo>
                  <a:pt x="44" y="62"/>
                  <a:pt x="43" y="62"/>
                  <a:pt x="43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60"/>
                </a:lnTo>
                <a:close/>
                <a:moveTo>
                  <a:pt x="45" y="59"/>
                </a:move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9"/>
                </a:cubicBezTo>
                <a:close/>
                <a:moveTo>
                  <a:pt x="45" y="56"/>
                </a:moveTo>
                <a:cubicBezTo>
                  <a:pt x="45" y="56"/>
                  <a:pt x="45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1" y="54"/>
                  <a:pt x="41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lose/>
                <a:moveTo>
                  <a:pt x="45" y="60"/>
                </a:moveTo>
                <a:cubicBezTo>
                  <a:pt x="45" y="60"/>
                  <a:pt x="45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1" y="61"/>
                  <a:pt x="51" y="61"/>
                </a:cubicBezTo>
                <a:cubicBezTo>
                  <a:pt x="51" y="61"/>
                  <a:pt x="51" y="62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1"/>
                  <a:pt x="46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60"/>
                </a:lnTo>
                <a:close/>
                <a:moveTo>
                  <a:pt x="52" y="58"/>
                </a:moveTo>
                <a:cubicBezTo>
                  <a:pt x="52" y="58"/>
                  <a:pt x="51" y="58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5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6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1" y="53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21" y="54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lose/>
                <a:moveTo>
                  <a:pt x="20" y="56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lose/>
                <a:moveTo>
                  <a:pt x="18" y="58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6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8"/>
                  <a:pt x="24" y="58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8" y="59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17" y="61"/>
                </a:move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2" y="61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lose/>
                <a:moveTo>
                  <a:pt x="22" y="63"/>
                </a:move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5"/>
                  <a:pt x="20" y="65"/>
                  <a:pt x="20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2"/>
                  <a:pt x="16" y="62"/>
                  <a:pt x="16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3"/>
                </a:cubicBezTo>
                <a:cubicBezTo>
                  <a:pt x="22" y="63"/>
                  <a:pt x="22" y="63"/>
                  <a:pt x="22" y="63"/>
                </a:cubicBezTo>
                <a:close/>
                <a:moveTo>
                  <a:pt x="29" y="64"/>
                </a:move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9" y="65"/>
                  <a:pt x="28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3"/>
                  <a:pt x="30" y="63"/>
                  <a:pt x="30" y="63"/>
                </a:cubicBezTo>
                <a:lnTo>
                  <a:pt x="29" y="64"/>
                </a:lnTo>
                <a:close/>
                <a:moveTo>
                  <a:pt x="29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59"/>
                </a:cubicBezTo>
                <a:cubicBezTo>
                  <a:pt x="31" y="59"/>
                  <a:pt x="31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2"/>
                  <a:pt x="29" y="62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8"/>
                  <a:pt x="43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8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lose/>
                <a:moveTo>
                  <a:pt x="61" y="77"/>
                </a:moveTo>
                <a:cubicBezTo>
                  <a:pt x="61" y="77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3" y="78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4" y="77"/>
                  <a:pt x="54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lose/>
                <a:moveTo>
                  <a:pt x="63" y="75"/>
                </a:moveTo>
                <a:cubicBezTo>
                  <a:pt x="63" y="75"/>
                  <a:pt x="62" y="75"/>
                  <a:pt x="62" y="75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3" y="76"/>
                  <a:pt x="42" y="76"/>
                </a:cubicBezTo>
                <a:cubicBezTo>
                  <a:pt x="42" y="76"/>
                  <a:pt x="42" y="76"/>
                  <a:pt x="42" y="75"/>
                </a:cubicBezTo>
                <a:cubicBezTo>
                  <a:pt x="42" y="75"/>
                  <a:pt x="41" y="75"/>
                  <a:pt x="41" y="75"/>
                </a:cubicBezTo>
                <a:cubicBezTo>
                  <a:pt x="41" y="75"/>
                  <a:pt x="41" y="75"/>
                  <a:pt x="41" y="74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3" y="68"/>
                  <a:pt x="43" y="67"/>
                  <a:pt x="43" y="67"/>
                </a:cubicBezTo>
                <a:cubicBezTo>
                  <a:pt x="43" y="67"/>
                  <a:pt x="43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3" y="75"/>
                  <a:pt x="63" y="75"/>
                </a:cubicBezTo>
                <a:close/>
                <a:moveTo>
                  <a:pt x="74" y="64"/>
                </a:moveTo>
                <a:cubicBezTo>
                  <a:pt x="74" y="64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5"/>
                  <a:pt x="31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3"/>
                  <a:pt x="31" y="63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2" y="62"/>
                  <a:pt x="3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3" y="62"/>
                  <a:pt x="73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2"/>
                  <a:pt x="73" y="62"/>
                  <a:pt x="7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9" y="59"/>
                  <a:pt x="79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9"/>
                  <a:pt x="79" y="59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2"/>
                  <a:pt x="80" y="62"/>
                </a:cubicBezTo>
                <a:cubicBezTo>
                  <a:pt x="80" y="62"/>
                  <a:pt x="79" y="62"/>
                  <a:pt x="79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4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81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5" y="65"/>
                </a:cubicBezTo>
                <a:cubicBezTo>
                  <a:pt x="75" y="65"/>
                  <a:pt x="75" y="64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79" y="62"/>
                  <a:pt x="79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1" y="62"/>
                  <a:pt x="81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5"/>
                  <a:pt x="81" y="65"/>
                </a:cubicBezTo>
                <a:close/>
                <a:moveTo>
                  <a:pt x="89" y="65"/>
                </a:moveTo>
                <a:cubicBezTo>
                  <a:pt x="89" y="65"/>
                  <a:pt x="89" y="65"/>
                  <a:pt x="89" y="65"/>
                </a:cubicBezTo>
                <a:cubicBezTo>
                  <a:pt x="89" y="65"/>
                  <a:pt x="88" y="65"/>
                  <a:pt x="88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65"/>
                  <a:pt x="84" y="65"/>
                  <a:pt x="83" y="65"/>
                </a:cubicBezTo>
                <a:cubicBezTo>
                  <a:pt x="83" y="65"/>
                  <a:pt x="83" y="65"/>
                  <a:pt x="83" y="65"/>
                </a:cubicBezTo>
                <a:cubicBezTo>
                  <a:pt x="83" y="65"/>
                  <a:pt x="83" y="64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3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8" y="62"/>
                  <a:pt x="88" y="62"/>
                </a:cubicBezTo>
                <a:cubicBezTo>
                  <a:pt x="88" y="62"/>
                  <a:pt x="88" y="62"/>
                  <a:pt x="88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5"/>
                  <a:pt x="89" y="65"/>
                </a:cubicBezTo>
                <a:close/>
                <a:moveTo>
                  <a:pt x="80" y="46"/>
                </a:moveTo>
                <a:cubicBezTo>
                  <a:pt x="82" y="46"/>
                  <a:pt x="83" y="45"/>
                  <a:pt x="83" y="4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4"/>
                  <a:pt x="82" y="3"/>
                  <a:pt x="80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2" y="3"/>
                  <a:pt x="21" y="4"/>
                  <a:pt x="21" y="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5"/>
                  <a:pt x="22" y="46"/>
                  <a:pt x="25" y="46"/>
                </a:cubicBezTo>
                <a:lnTo>
                  <a:pt x="8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78" name="Freeform 305"/>
          <p:cNvSpPr>
            <a:spLocks noEditPoints="1"/>
          </p:cNvSpPr>
          <p:nvPr userDrawn="1"/>
        </p:nvSpPr>
        <p:spPr bwMode="auto">
          <a:xfrm>
            <a:off x="10029288" y="3601847"/>
            <a:ext cx="579437" cy="488950"/>
          </a:xfrm>
          <a:custGeom>
            <a:avLst/>
            <a:gdLst>
              <a:gd name="T0" fmla="*/ 2147483647 w 89"/>
              <a:gd name="T1" fmla="*/ 2147483647 h 75"/>
              <a:gd name="T2" fmla="*/ 2147483647 w 89"/>
              <a:gd name="T3" fmla="*/ 2147483647 h 75"/>
              <a:gd name="T4" fmla="*/ 2147483647 w 89"/>
              <a:gd name="T5" fmla="*/ 2147483647 h 75"/>
              <a:gd name="T6" fmla="*/ 2147483647 w 89"/>
              <a:gd name="T7" fmla="*/ 2147483647 h 75"/>
              <a:gd name="T8" fmla="*/ 2147483647 w 89"/>
              <a:gd name="T9" fmla="*/ 2147483647 h 75"/>
              <a:gd name="T10" fmla="*/ 2147483647 w 89"/>
              <a:gd name="T11" fmla="*/ 0 h 75"/>
              <a:gd name="T12" fmla="*/ 2147483647 w 89"/>
              <a:gd name="T13" fmla="*/ 2147483647 h 75"/>
              <a:gd name="T14" fmla="*/ 2147483647 w 89"/>
              <a:gd name="T15" fmla="*/ 2147483647 h 75"/>
              <a:gd name="T16" fmla="*/ 2147483647 w 89"/>
              <a:gd name="T17" fmla="*/ 2147483647 h 75"/>
              <a:gd name="T18" fmla="*/ 2147483647 w 89"/>
              <a:gd name="T19" fmla="*/ 2147483647 h 75"/>
              <a:gd name="T20" fmla="*/ 0 w 89"/>
              <a:gd name="T21" fmla="*/ 2147483647 h 75"/>
              <a:gd name="T22" fmla="*/ 2147483647 w 89"/>
              <a:gd name="T23" fmla="*/ 2147483647 h 75"/>
              <a:gd name="T24" fmla="*/ 2147483647 w 89"/>
              <a:gd name="T25" fmla="*/ 2147483647 h 75"/>
              <a:gd name="T26" fmla="*/ 2147483647 w 89"/>
              <a:gd name="T27" fmla="*/ 2147483647 h 75"/>
              <a:gd name="T28" fmla="*/ 2147483647 w 89"/>
              <a:gd name="T29" fmla="*/ 2147483647 h 75"/>
              <a:gd name="T30" fmla="*/ 2147483647 w 89"/>
              <a:gd name="T31" fmla="*/ 2147483647 h 75"/>
              <a:gd name="T32" fmla="*/ 2147483647 w 89"/>
              <a:gd name="T33" fmla="*/ 2147483647 h 75"/>
              <a:gd name="T34" fmla="*/ 2147483647 w 89"/>
              <a:gd name="T35" fmla="*/ 2147483647 h 75"/>
              <a:gd name="T36" fmla="*/ 2147483647 w 89"/>
              <a:gd name="T37" fmla="*/ 2147483647 h 75"/>
              <a:gd name="T38" fmla="*/ 2147483647 w 89"/>
              <a:gd name="T39" fmla="*/ 2147483647 h 75"/>
              <a:gd name="T40" fmla="*/ 2147483647 w 89"/>
              <a:gd name="T41" fmla="*/ 2147483647 h 75"/>
              <a:gd name="T42" fmla="*/ 2147483647 w 89"/>
              <a:gd name="T43" fmla="*/ 2147483647 h 75"/>
              <a:gd name="T44" fmla="*/ 2147483647 w 89"/>
              <a:gd name="T45" fmla="*/ 2147483647 h 75"/>
              <a:gd name="T46" fmla="*/ 2147483647 w 89"/>
              <a:gd name="T47" fmla="*/ 2147483647 h 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9" h="75">
                <a:moveTo>
                  <a:pt x="32" y="9"/>
                </a:moveTo>
                <a:cubicBezTo>
                  <a:pt x="38" y="10"/>
                  <a:pt x="44" y="11"/>
                  <a:pt x="49" y="13"/>
                </a:cubicBezTo>
                <a:cubicBezTo>
                  <a:pt x="53" y="15"/>
                  <a:pt x="56" y="17"/>
                  <a:pt x="60" y="20"/>
                </a:cubicBezTo>
                <a:cubicBezTo>
                  <a:pt x="54" y="29"/>
                  <a:pt x="54" y="29"/>
                  <a:pt x="5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71" y="0"/>
                  <a:pt x="71" y="0"/>
                  <a:pt x="71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7"/>
                  <a:pt x="57" y="5"/>
                  <a:pt x="52" y="4"/>
                </a:cubicBezTo>
                <a:cubicBezTo>
                  <a:pt x="45" y="3"/>
                  <a:pt x="38" y="2"/>
                  <a:pt x="32" y="3"/>
                </a:cubicBezTo>
                <a:cubicBezTo>
                  <a:pt x="25" y="3"/>
                  <a:pt x="19" y="5"/>
                  <a:pt x="13" y="8"/>
                </a:cubicBezTo>
                <a:cubicBezTo>
                  <a:pt x="7" y="11"/>
                  <a:pt x="2" y="16"/>
                  <a:pt x="0" y="22"/>
                </a:cubicBezTo>
                <a:cubicBezTo>
                  <a:pt x="6" y="10"/>
                  <a:pt x="20" y="8"/>
                  <a:pt x="32" y="9"/>
                </a:cubicBezTo>
                <a:close/>
                <a:moveTo>
                  <a:pt x="58" y="66"/>
                </a:moveTo>
                <a:cubicBezTo>
                  <a:pt x="52" y="65"/>
                  <a:pt x="46" y="64"/>
                  <a:pt x="41" y="61"/>
                </a:cubicBezTo>
                <a:cubicBezTo>
                  <a:pt x="37" y="60"/>
                  <a:pt x="34" y="58"/>
                  <a:pt x="30" y="55"/>
                </a:cubicBezTo>
                <a:cubicBezTo>
                  <a:pt x="35" y="46"/>
                  <a:pt x="35" y="46"/>
                  <a:pt x="35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6"/>
                  <a:pt x="24" y="66"/>
                  <a:pt x="24" y="66"/>
                </a:cubicBezTo>
                <a:cubicBezTo>
                  <a:pt x="28" y="67"/>
                  <a:pt x="33" y="70"/>
                  <a:pt x="38" y="71"/>
                </a:cubicBezTo>
                <a:cubicBezTo>
                  <a:pt x="44" y="72"/>
                  <a:pt x="51" y="73"/>
                  <a:pt x="58" y="72"/>
                </a:cubicBezTo>
                <a:cubicBezTo>
                  <a:pt x="64" y="72"/>
                  <a:pt x="71" y="70"/>
                  <a:pt x="77" y="67"/>
                </a:cubicBezTo>
                <a:cubicBezTo>
                  <a:pt x="83" y="64"/>
                  <a:pt x="87" y="59"/>
                  <a:pt x="89" y="53"/>
                </a:cubicBezTo>
                <a:cubicBezTo>
                  <a:pt x="83" y="65"/>
                  <a:pt x="69" y="67"/>
                  <a:pt x="58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79" name="Freeform 307"/>
          <p:cNvSpPr>
            <a:spLocks noEditPoints="1"/>
          </p:cNvSpPr>
          <p:nvPr userDrawn="1"/>
        </p:nvSpPr>
        <p:spPr bwMode="auto">
          <a:xfrm>
            <a:off x="1681956" y="3545569"/>
            <a:ext cx="482600" cy="533400"/>
          </a:xfrm>
          <a:custGeom>
            <a:avLst/>
            <a:gdLst>
              <a:gd name="T0" fmla="*/ 2147483647 w 74"/>
              <a:gd name="T1" fmla="*/ 0 h 82"/>
              <a:gd name="T2" fmla="*/ 2147483647 w 74"/>
              <a:gd name="T3" fmla="*/ 2147483647 h 82"/>
              <a:gd name="T4" fmla="*/ 2147483647 w 74"/>
              <a:gd name="T5" fmla="*/ 2147483647 h 82"/>
              <a:gd name="T6" fmla="*/ 2147483647 w 74"/>
              <a:gd name="T7" fmla="*/ 0 h 82"/>
              <a:gd name="T8" fmla="*/ 2147483647 w 74"/>
              <a:gd name="T9" fmla="*/ 2147483647 h 82"/>
              <a:gd name="T10" fmla="*/ 2147483647 w 74"/>
              <a:gd name="T11" fmla="*/ 2147483647 h 82"/>
              <a:gd name="T12" fmla="*/ 0 w 74"/>
              <a:gd name="T13" fmla="*/ 0 h 82"/>
              <a:gd name="T14" fmla="*/ 2147483647 w 74"/>
              <a:gd name="T15" fmla="*/ 2147483647 h 82"/>
              <a:gd name="T16" fmla="*/ 2147483647 w 74"/>
              <a:gd name="T17" fmla="*/ 2147483647 h 82"/>
              <a:gd name="T18" fmla="*/ 2147483647 w 74"/>
              <a:gd name="T19" fmla="*/ 2147483647 h 82"/>
              <a:gd name="T20" fmla="*/ 2147483647 w 74"/>
              <a:gd name="T21" fmla="*/ 2147483647 h 82"/>
              <a:gd name="T22" fmla="*/ 2147483647 w 74"/>
              <a:gd name="T23" fmla="*/ 2147483647 h 82"/>
              <a:gd name="T24" fmla="*/ 2147483647 w 74"/>
              <a:gd name="T25" fmla="*/ 2147483647 h 82"/>
              <a:gd name="T26" fmla="*/ 2147483647 w 74"/>
              <a:gd name="T27" fmla="*/ 2147483647 h 82"/>
              <a:gd name="T28" fmla="*/ 2147483647 w 74"/>
              <a:gd name="T29" fmla="*/ 2147483647 h 82"/>
              <a:gd name="T30" fmla="*/ 2147483647 w 74"/>
              <a:gd name="T31" fmla="*/ 2147483647 h 82"/>
              <a:gd name="T32" fmla="*/ 2147483647 w 74"/>
              <a:gd name="T33" fmla="*/ 2147483647 h 82"/>
              <a:gd name="T34" fmla="*/ 2147483647 w 74"/>
              <a:gd name="T35" fmla="*/ 2147483647 h 82"/>
              <a:gd name="T36" fmla="*/ 2147483647 w 74"/>
              <a:gd name="T37" fmla="*/ 2147483647 h 82"/>
              <a:gd name="T38" fmla="*/ 2147483647 w 74"/>
              <a:gd name="T39" fmla="*/ 2147483647 h 82"/>
              <a:gd name="T40" fmla="*/ 2147483647 w 74"/>
              <a:gd name="T41" fmla="*/ 2147483647 h 82"/>
              <a:gd name="T42" fmla="*/ 2147483647 w 74"/>
              <a:gd name="T43" fmla="*/ 2147483647 h 82"/>
              <a:gd name="T44" fmla="*/ 2147483647 w 74"/>
              <a:gd name="T45" fmla="*/ 2147483647 h 82"/>
              <a:gd name="T46" fmla="*/ 2147483647 w 74"/>
              <a:gd name="T47" fmla="*/ 2147483647 h 82"/>
              <a:gd name="T48" fmla="*/ 2147483647 w 74"/>
              <a:gd name="T49" fmla="*/ 2147483647 h 82"/>
              <a:gd name="T50" fmla="*/ 2147483647 w 74"/>
              <a:gd name="T51" fmla="*/ 2147483647 h 82"/>
              <a:gd name="T52" fmla="*/ 2147483647 w 74"/>
              <a:gd name="T53" fmla="*/ 2147483647 h 82"/>
              <a:gd name="T54" fmla="*/ 2147483647 w 74"/>
              <a:gd name="T55" fmla="*/ 2147483647 h 82"/>
              <a:gd name="T56" fmla="*/ 2147483647 w 74"/>
              <a:gd name="T57" fmla="*/ 2147483647 h 82"/>
              <a:gd name="T58" fmla="*/ 2147483647 w 74"/>
              <a:gd name="T59" fmla="*/ 2147483647 h 82"/>
              <a:gd name="T60" fmla="*/ 2147483647 w 74"/>
              <a:gd name="T61" fmla="*/ 2147483647 h 82"/>
              <a:gd name="T62" fmla="*/ 2147483647 w 74"/>
              <a:gd name="T63" fmla="*/ 2147483647 h 82"/>
              <a:gd name="T64" fmla="*/ 2147483647 w 74"/>
              <a:gd name="T65" fmla="*/ 2147483647 h 82"/>
              <a:gd name="T66" fmla="*/ 2147483647 w 74"/>
              <a:gd name="T67" fmla="*/ 2147483647 h 82"/>
              <a:gd name="T68" fmla="*/ 2147483647 w 74"/>
              <a:gd name="T69" fmla="*/ 2147483647 h 82"/>
              <a:gd name="T70" fmla="*/ 2147483647 w 74"/>
              <a:gd name="T71" fmla="*/ 2147483647 h 82"/>
              <a:gd name="T72" fmla="*/ 2147483647 w 74"/>
              <a:gd name="T73" fmla="*/ 2147483647 h 82"/>
              <a:gd name="T74" fmla="*/ 2147483647 w 74"/>
              <a:gd name="T75" fmla="*/ 2147483647 h 82"/>
              <a:gd name="T76" fmla="*/ 2147483647 w 74"/>
              <a:gd name="T77" fmla="*/ 2147483647 h 82"/>
              <a:gd name="T78" fmla="*/ 2147483647 w 74"/>
              <a:gd name="T79" fmla="*/ 2147483647 h 82"/>
              <a:gd name="T80" fmla="*/ 2147483647 w 74"/>
              <a:gd name="T81" fmla="*/ 2147483647 h 82"/>
              <a:gd name="T82" fmla="*/ 2147483647 w 74"/>
              <a:gd name="T83" fmla="*/ 2147483647 h 82"/>
              <a:gd name="T84" fmla="*/ 2147483647 w 74"/>
              <a:gd name="T85" fmla="*/ 2147483647 h 82"/>
              <a:gd name="T86" fmla="*/ 2147483647 w 74"/>
              <a:gd name="T87" fmla="*/ 2147483647 h 82"/>
              <a:gd name="T88" fmla="*/ 2147483647 w 74"/>
              <a:gd name="T89" fmla="*/ 2147483647 h 82"/>
              <a:gd name="T90" fmla="*/ 2147483647 w 74"/>
              <a:gd name="T91" fmla="*/ 2147483647 h 82"/>
              <a:gd name="T92" fmla="*/ 2147483647 w 74"/>
              <a:gd name="T93" fmla="*/ 2147483647 h 82"/>
              <a:gd name="T94" fmla="*/ 2147483647 w 74"/>
              <a:gd name="T95" fmla="*/ 2147483647 h 82"/>
              <a:gd name="T96" fmla="*/ 2147483647 w 74"/>
              <a:gd name="T97" fmla="*/ 2147483647 h 82"/>
              <a:gd name="T98" fmla="*/ 2147483647 w 74"/>
              <a:gd name="T99" fmla="*/ 2147483647 h 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4" h="82">
                <a:moveTo>
                  <a:pt x="7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5"/>
                  <a:pt x="70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4"/>
                  <a:pt x="60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4"/>
                  <a:pt x="13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4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3" y="75"/>
                  <a:pt x="4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3" y="75"/>
                  <a:pt x="14" y="75"/>
                  <a:pt x="14" y="76"/>
                </a:cubicBezTo>
                <a:cubicBezTo>
                  <a:pt x="14" y="82"/>
                  <a:pt x="14" y="82"/>
                  <a:pt x="14" y="82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1" y="75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4" y="82"/>
                  <a:pt x="74" y="82"/>
                  <a:pt x="74" y="82"/>
                </a:cubicBezTo>
                <a:lnTo>
                  <a:pt x="74" y="0"/>
                </a:lnTo>
                <a:close/>
                <a:moveTo>
                  <a:pt x="14" y="66"/>
                </a:moveTo>
                <a:cubicBezTo>
                  <a:pt x="14" y="67"/>
                  <a:pt x="13" y="68"/>
                  <a:pt x="12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68"/>
                  <a:pt x="2" y="67"/>
                  <a:pt x="2" y="66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0"/>
                  <a:pt x="3" y="59"/>
                  <a:pt x="4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60"/>
                  <a:pt x="14" y="61"/>
                </a:cubicBezTo>
                <a:lnTo>
                  <a:pt x="14" y="66"/>
                </a:lnTo>
                <a:close/>
                <a:moveTo>
                  <a:pt x="14" y="51"/>
                </a:moveTo>
                <a:cubicBezTo>
                  <a:pt x="14" y="52"/>
                  <a:pt x="13" y="53"/>
                  <a:pt x="1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2" y="52"/>
                  <a:pt x="2" y="51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4"/>
                  <a:pt x="3" y="43"/>
                  <a:pt x="4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4" y="44"/>
                  <a:pt x="14" y="45"/>
                </a:cubicBezTo>
                <a:lnTo>
                  <a:pt x="14" y="51"/>
                </a:lnTo>
                <a:close/>
                <a:moveTo>
                  <a:pt x="14" y="35"/>
                </a:moveTo>
                <a:cubicBezTo>
                  <a:pt x="14" y="36"/>
                  <a:pt x="13" y="37"/>
                  <a:pt x="12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2" y="3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3" y="27"/>
                  <a:pt x="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4" y="28"/>
                  <a:pt x="14" y="29"/>
                </a:cubicBezTo>
                <a:lnTo>
                  <a:pt x="14" y="35"/>
                </a:lnTo>
                <a:close/>
                <a:moveTo>
                  <a:pt x="14" y="19"/>
                </a:moveTo>
                <a:cubicBezTo>
                  <a:pt x="14" y="20"/>
                  <a:pt x="13" y="21"/>
                  <a:pt x="12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3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2"/>
                  <a:pt x="14" y="12"/>
                  <a:pt x="14" y="13"/>
                </a:cubicBezTo>
                <a:lnTo>
                  <a:pt x="14" y="19"/>
                </a:lnTo>
                <a:close/>
                <a:moveTo>
                  <a:pt x="72" y="66"/>
                </a:moveTo>
                <a:cubicBezTo>
                  <a:pt x="72" y="67"/>
                  <a:pt x="71" y="68"/>
                  <a:pt x="70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8"/>
                  <a:pt x="60" y="67"/>
                  <a:pt x="60" y="66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0" y="59"/>
                  <a:pt x="6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59"/>
                  <a:pt x="72" y="60"/>
                  <a:pt x="72" y="61"/>
                </a:cubicBezTo>
                <a:lnTo>
                  <a:pt x="72" y="66"/>
                </a:lnTo>
                <a:close/>
                <a:moveTo>
                  <a:pt x="72" y="51"/>
                </a:moveTo>
                <a:cubicBezTo>
                  <a:pt x="72" y="52"/>
                  <a:pt x="71" y="53"/>
                  <a:pt x="70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0" y="53"/>
                  <a:pt x="60" y="52"/>
                  <a:pt x="60" y="51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0" y="43"/>
                  <a:pt x="61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3"/>
                  <a:pt x="72" y="44"/>
                  <a:pt x="72" y="45"/>
                </a:cubicBezTo>
                <a:lnTo>
                  <a:pt x="72" y="51"/>
                </a:lnTo>
                <a:close/>
                <a:moveTo>
                  <a:pt x="72" y="35"/>
                </a:moveTo>
                <a:cubicBezTo>
                  <a:pt x="72" y="36"/>
                  <a:pt x="71" y="37"/>
                  <a:pt x="70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6"/>
                  <a:pt x="60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8"/>
                  <a:pt x="60" y="27"/>
                  <a:pt x="61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7"/>
                  <a:pt x="72" y="28"/>
                  <a:pt x="72" y="29"/>
                </a:cubicBezTo>
                <a:lnTo>
                  <a:pt x="72" y="35"/>
                </a:lnTo>
                <a:close/>
                <a:moveTo>
                  <a:pt x="72" y="19"/>
                </a:moveTo>
                <a:cubicBezTo>
                  <a:pt x="72" y="20"/>
                  <a:pt x="71" y="21"/>
                  <a:pt x="7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0"/>
                  <a:pt x="60" y="19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2"/>
                  <a:pt x="60" y="12"/>
                  <a:pt x="6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1" y="12"/>
                  <a:pt x="72" y="12"/>
                  <a:pt x="72" y="13"/>
                </a:cubicBezTo>
                <a:lnTo>
                  <a:pt x="72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组合 3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80" name="矩形 3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81" name="矩形 3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8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4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3" grpId="0" animBg="1"/>
      <p:bldP spid="1048864" grpId="0" animBg="1"/>
      <p:bldP spid="1048865" grpId="0" animBg="1"/>
      <p:bldP spid="1048866" grpId="0" animBg="1"/>
      <p:bldP spid="1048868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8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69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8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8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1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488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2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488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3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488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4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488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5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488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76" grpId="0" animBg="1"/>
      <p:bldP spid="1048877" grpId="0" animBg="1"/>
      <p:bldP spid="1048878" grpId="0" animBg="1"/>
      <p:bldP spid="104887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7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7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FF24-3E58-4FB6-A6ED-9B626513EBA7}" type="datetime1">
              <a:rPr lang="zh-CN" altLang="en-US" smtClean="0"/>
            </a:fld>
            <a:endParaRPr lang="zh-CN" altLang="en-US"/>
          </a:p>
        </p:txBody>
      </p:sp>
      <p:sp>
        <p:nvSpPr>
          <p:cNvPr id="104878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7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8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682083"/>
            <a:ext cx="5864451" cy="1493837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1048601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486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BF9-10CA-43C6-B94A-3F2AC2CF0D64}" type="datetime1">
              <a:rPr lang="zh-CN" altLang="en-US" smtClean="0"/>
            </a:fld>
            <a:endParaRPr lang="zh-CN" altLang="en-US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604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5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06" name="泪滴形 15"/>
          <p:cNvSpPr/>
          <p:nvPr userDrawn="1"/>
        </p:nvSpPr>
        <p:spPr>
          <a:xfrm rot="8100000">
            <a:off x="1338492" y="1449056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7" name="泪滴形 16"/>
          <p:cNvSpPr/>
          <p:nvPr userDrawn="1"/>
        </p:nvSpPr>
        <p:spPr>
          <a:xfrm rot="8100000">
            <a:off x="3205391" y="22269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泪滴形 17"/>
          <p:cNvSpPr/>
          <p:nvPr userDrawn="1"/>
        </p:nvSpPr>
        <p:spPr>
          <a:xfrm rot="8100000">
            <a:off x="5237391" y="260745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泪滴形 18"/>
          <p:cNvSpPr/>
          <p:nvPr userDrawn="1"/>
        </p:nvSpPr>
        <p:spPr>
          <a:xfrm rot="8100000">
            <a:off x="7688492" y="15421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0" name="泪滴形 19"/>
          <p:cNvSpPr/>
          <p:nvPr userDrawn="1"/>
        </p:nvSpPr>
        <p:spPr>
          <a:xfrm rot="8100000">
            <a:off x="10380891" y="145569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5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28" name="肘形连接符 20"/>
          <p:cNvCxnSpPr>
            <a:stCxn id="1048606" idx="7"/>
          </p:cNvCxnSpPr>
          <p:nvPr userDrawn="1"/>
        </p:nvCxnSpPr>
        <p:spPr>
          <a:xfrm rot="5400000">
            <a:off x="-330268" y="2502961"/>
            <a:ext cx="2442307" cy="1145279"/>
          </a:xfrm>
          <a:prstGeom prst="bentConnector4">
            <a:avLst>
              <a:gd name="adj1" fmla="val 48997"/>
              <a:gd name="adj2" fmla="val 119960"/>
            </a:avLst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肘形连接符 21"/>
          <p:cNvCxnSpPr>
            <a:stCxn id="1048607" idx="7"/>
          </p:cNvCxnSpPr>
          <p:nvPr userDrawn="1"/>
        </p:nvCxnSpPr>
        <p:spPr>
          <a:xfrm rot="16200000" flipH="1">
            <a:off x="2284723" y="3678021"/>
            <a:ext cx="2452733" cy="36133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肘形连接符 24"/>
          <p:cNvCxnSpPr>
            <a:stCxn id="1048608" idx="7"/>
          </p:cNvCxnSpPr>
          <p:nvPr userDrawn="1"/>
        </p:nvCxnSpPr>
        <p:spPr>
          <a:xfrm rot="16200000" flipH="1">
            <a:off x="4273295" y="4101969"/>
            <a:ext cx="2921951" cy="74369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肘形连接符 29"/>
          <p:cNvCxnSpPr>
            <a:stCxn id="1048609" idx="7"/>
          </p:cNvCxnSpPr>
          <p:nvPr userDrawn="1"/>
        </p:nvCxnSpPr>
        <p:spPr>
          <a:xfrm rot="16200000" flipH="1">
            <a:off x="6598236" y="3162809"/>
            <a:ext cx="3137533" cy="7069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肘形连接符 34"/>
          <p:cNvCxnSpPr>
            <a:stCxn id="1048610" idx="7"/>
          </p:cNvCxnSpPr>
          <p:nvPr userDrawn="1"/>
        </p:nvCxnSpPr>
        <p:spPr>
          <a:xfrm rot="16200000" flipH="1">
            <a:off x="9910684" y="2456320"/>
            <a:ext cx="2578547" cy="1388071"/>
          </a:xfrm>
          <a:prstGeom prst="bentConnector4">
            <a:avLst>
              <a:gd name="adj1" fmla="val 49050"/>
              <a:gd name="adj2" fmla="val 116469"/>
            </a:avLst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345092" y="4230738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12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328041" y="4227694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48613" name="文本占位符 46"/>
          <p:cNvSpPr>
            <a:spLocks noGrp="1"/>
          </p:cNvSpPr>
          <p:nvPr>
            <p:ph type="body" sz="quarter" idx="16" hasCustomPrompt="1"/>
          </p:nvPr>
        </p:nvSpPr>
        <p:spPr>
          <a:xfrm>
            <a:off x="2273767" y="508505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14" name="文本占位符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6716" y="508200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4861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4692400" y="59128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16" name="文本占位符 50"/>
          <p:cNvSpPr>
            <a:spLocks noGrp="1"/>
          </p:cNvSpPr>
          <p:nvPr>
            <p:ph type="body" sz="quarter" idx="19" hasCustomPrompt="1"/>
          </p:nvPr>
        </p:nvSpPr>
        <p:spPr>
          <a:xfrm>
            <a:off x="4675349" y="59098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04861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8889" y="50920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18" name="文本占位符 52"/>
          <p:cNvSpPr>
            <a:spLocks noGrp="1"/>
          </p:cNvSpPr>
          <p:nvPr>
            <p:ph type="body" sz="quarter" idx="21" hasCustomPrompt="1"/>
          </p:nvPr>
        </p:nvSpPr>
        <p:spPr>
          <a:xfrm>
            <a:off x="7091839" y="50890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48619" name="文本占位符 46"/>
          <p:cNvSpPr>
            <a:spLocks noGrp="1"/>
          </p:cNvSpPr>
          <p:nvPr>
            <p:ph type="body" sz="quarter" idx="22" hasCustomPrompt="1"/>
          </p:nvPr>
        </p:nvSpPr>
        <p:spPr>
          <a:xfrm>
            <a:off x="9067992" y="4227037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20" name="文本占位符 54"/>
          <p:cNvSpPr>
            <a:spLocks noGrp="1"/>
          </p:cNvSpPr>
          <p:nvPr>
            <p:ph type="body" sz="quarter" idx="23" hasCustomPrompt="1"/>
          </p:nvPr>
        </p:nvSpPr>
        <p:spPr>
          <a:xfrm>
            <a:off x="9050941" y="4223993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8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8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86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86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86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86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486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8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486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486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 animBg="1"/>
      <p:bldP spid="1048607" grpId="0" animBg="1"/>
      <p:bldP spid="1048608" grpId="0" animBg="1"/>
      <p:bldP spid="1048609" grpId="0" animBg="1"/>
      <p:bldP spid="1048610" grpId="0" animBg="1"/>
      <p:bldP spid="1048611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2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3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4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5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6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8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19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20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104888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488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18C-5D72-4D15-ABE0-D533D2945891}" type="datetime1">
              <a:rPr lang="zh-CN" altLang="en-US" smtClean="0"/>
            </a:fld>
            <a:endParaRPr lang="zh-CN" altLang="en-US"/>
          </a:p>
        </p:txBody>
      </p:sp>
      <p:sp>
        <p:nvSpPr>
          <p:cNvPr id="104888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80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86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87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88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5208"/>
            <a:ext cx="5006192" cy="727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889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833376" y="5035208"/>
            <a:ext cx="1306571" cy="723868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4889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08800" y="4397375"/>
            <a:ext cx="4445000" cy="18875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88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8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8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8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89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88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8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9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9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9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9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9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8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8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39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AC6-ECD7-4720-82FD-0FF8B96AAC3D}" type="datetime1">
              <a:rPr lang="zh-CN" altLang="en-US" smtClean="0"/>
            </a:fld>
            <a:endParaRPr lang="zh-CN" altLang="en-US"/>
          </a:p>
        </p:txBody>
      </p:sp>
      <p:sp>
        <p:nvSpPr>
          <p:cNvPr id="104894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9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F72B-81E4-463C-91F0-45BA1ABB73A9}" type="datetime1">
              <a:rPr lang="zh-CN" altLang="en-US" smtClean="0"/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50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709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10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8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5D92-B466-4E1D-837C-464F5DFB54BE}" type="datetime1">
              <a:rPr lang="zh-CN" altLang="en-US" smtClean="0"/>
            </a:fld>
            <a:endParaRPr lang="zh-CN" altLang="en-US"/>
          </a:p>
        </p:txBody>
      </p:sp>
      <p:sp>
        <p:nvSpPr>
          <p:cNvPr id="104878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78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90" name="任意多边形 8"/>
          <p:cNvSpPr>
            <a:spLocks noChangeArrowheads="1"/>
          </p:cNvSpPr>
          <p:nvPr userDrawn="1"/>
        </p:nvSpPr>
        <p:spPr bwMode="auto">
          <a:xfrm rot="5400000">
            <a:off x="75422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1" name="任意多边形 7"/>
          <p:cNvSpPr>
            <a:spLocks noChangeArrowheads="1"/>
          </p:cNvSpPr>
          <p:nvPr userDrawn="1"/>
        </p:nvSpPr>
        <p:spPr bwMode="auto">
          <a:xfrm rot="5400000">
            <a:off x="43926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2" name="任意多边形 6"/>
          <p:cNvSpPr>
            <a:spLocks noChangeArrowheads="1"/>
          </p:cNvSpPr>
          <p:nvPr userDrawn="1"/>
        </p:nvSpPr>
        <p:spPr bwMode="auto">
          <a:xfrm rot="5400000">
            <a:off x="12430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3" name="矩形 9"/>
          <p:cNvSpPr>
            <a:spLocks noChangeArrowheads="1"/>
          </p:cNvSpPr>
          <p:nvPr userDrawn="1"/>
        </p:nvSpPr>
        <p:spPr bwMode="auto">
          <a:xfrm>
            <a:off x="19304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4" name="矩形 10"/>
          <p:cNvSpPr>
            <a:spLocks noChangeArrowheads="1"/>
          </p:cNvSpPr>
          <p:nvPr userDrawn="1"/>
        </p:nvSpPr>
        <p:spPr bwMode="auto">
          <a:xfrm>
            <a:off x="50800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5" name="矩形 11"/>
          <p:cNvSpPr>
            <a:spLocks noChangeArrowheads="1"/>
          </p:cNvSpPr>
          <p:nvPr userDrawn="1"/>
        </p:nvSpPr>
        <p:spPr bwMode="auto">
          <a:xfrm>
            <a:off x="82296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96" name="Freeform 214"/>
          <p:cNvSpPr>
            <a:spLocks noChangeArrowheads="1"/>
          </p:cNvSpPr>
          <p:nvPr userDrawn="1"/>
        </p:nvSpPr>
        <p:spPr bwMode="auto">
          <a:xfrm>
            <a:off x="2638426" y="2576513"/>
            <a:ext cx="692151" cy="742950"/>
          </a:xfrm>
          <a:custGeom>
            <a:avLst/>
            <a:gdLst>
              <a:gd name="T0" fmla="*/ 174 w 184"/>
              <a:gd name="T1" fmla="*/ 91 h 198"/>
              <a:gd name="T2" fmla="*/ 180 w 184"/>
              <a:gd name="T3" fmla="*/ 66 h 198"/>
              <a:gd name="T4" fmla="*/ 172 w 184"/>
              <a:gd name="T5" fmla="*/ 58 h 198"/>
              <a:gd name="T6" fmla="*/ 149 w 184"/>
              <a:gd name="T7" fmla="*/ 54 h 198"/>
              <a:gd name="T8" fmla="*/ 138 w 184"/>
              <a:gd name="T9" fmla="*/ 52 h 198"/>
              <a:gd name="T10" fmla="*/ 132 w 184"/>
              <a:gd name="T11" fmla="*/ 31 h 198"/>
              <a:gd name="T12" fmla="*/ 122 w 184"/>
              <a:gd name="T13" fmla="*/ 24 h 198"/>
              <a:gd name="T14" fmla="*/ 100 w 184"/>
              <a:gd name="T15" fmla="*/ 7 h 198"/>
              <a:gd name="T16" fmla="*/ 98 w 184"/>
              <a:gd name="T17" fmla="*/ 4 h 198"/>
              <a:gd name="T18" fmla="*/ 86 w 184"/>
              <a:gd name="T19" fmla="*/ 4 h 198"/>
              <a:gd name="T20" fmla="*/ 62 w 184"/>
              <a:gd name="T21" fmla="*/ 24 h 198"/>
              <a:gd name="T22" fmla="*/ 62 w 184"/>
              <a:gd name="T23" fmla="*/ 24 h 198"/>
              <a:gd name="T24" fmla="*/ 52 w 184"/>
              <a:gd name="T25" fmla="*/ 31 h 198"/>
              <a:gd name="T26" fmla="*/ 46 w 184"/>
              <a:gd name="T27" fmla="*/ 52 h 198"/>
              <a:gd name="T28" fmla="*/ 35 w 184"/>
              <a:gd name="T29" fmla="*/ 54 h 198"/>
              <a:gd name="T30" fmla="*/ 12 w 184"/>
              <a:gd name="T31" fmla="*/ 58 h 198"/>
              <a:gd name="T32" fmla="*/ 4 w 184"/>
              <a:gd name="T33" fmla="*/ 66 h 198"/>
              <a:gd name="T34" fmla="*/ 4 w 184"/>
              <a:gd name="T35" fmla="*/ 94 h 198"/>
              <a:gd name="T36" fmla="*/ 3 w 184"/>
              <a:gd name="T37" fmla="*/ 105 h 198"/>
              <a:gd name="T38" fmla="*/ 43 w 184"/>
              <a:gd name="T39" fmla="*/ 139 h 198"/>
              <a:gd name="T40" fmla="*/ 41 w 184"/>
              <a:gd name="T41" fmla="*/ 155 h 198"/>
              <a:gd name="T42" fmla="*/ 47 w 184"/>
              <a:gd name="T43" fmla="*/ 157 h 198"/>
              <a:gd name="T44" fmla="*/ 74 w 184"/>
              <a:gd name="T45" fmla="*/ 191 h 198"/>
              <a:gd name="T46" fmla="*/ 76 w 184"/>
              <a:gd name="T47" fmla="*/ 196 h 198"/>
              <a:gd name="T48" fmla="*/ 103 w 184"/>
              <a:gd name="T49" fmla="*/ 198 h 198"/>
              <a:gd name="T50" fmla="*/ 110 w 184"/>
              <a:gd name="T51" fmla="*/ 191 h 198"/>
              <a:gd name="T52" fmla="*/ 135 w 184"/>
              <a:gd name="T53" fmla="*/ 157 h 198"/>
              <a:gd name="T54" fmla="*/ 138 w 184"/>
              <a:gd name="T55" fmla="*/ 157 h 198"/>
              <a:gd name="T56" fmla="*/ 138 w 184"/>
              <a:gd name="T57" fmla="*/ 157 h 198"/>
              <a:gd name="T58" fmla="*/ 145 w 184"/>
              <a:gd name="T59" fmla="*/ 151 h 198"/>
              <a:gd name="T60" fmla="*/ 141 w 184"/>
              <a:gd name="T61" fmla="*/ 138 h 198"/>
              <a:gd name="T62" fmla="*/ 142 w 184"/>
              <a:gd name="T63" fmla="*/ 138 h 198"/>
              <a:gd name="T64" fmla="*/ 182 w 184"/>
              <a:gd name="T65" fmla="*/ 105 h 198"/>
              <a:gd name="T66" fmla="*/ 180 w 184"/>
              <a:gd name="T67" fmla="*/ 94 h 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4"/>
              <a:gd name="T103" fmla="*/ 0 h 198"/>
              <a:gd name="T104" fmla="*/ 184 w 184"/>
              <a:gd name="T105" fmla="*/ 198 h 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4" h="198">
                <a:moveTo>
                  <a:pt x="180" y="94"/>
                </a:moveTo>
                <a:cubicBezTo>
                  <a:pt x="174" y="91"/>
                  <a:pt x="174" y="91"/>
                  <a:pt x="174" y="91"/>
                </a:cubicBezTo>
                <a:cubicBezTo>
                  <a:pt x="175" y="85"/>
                  <a:pt x="180" y="67"/>
                  <a:pt x="180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81" y="64"/>
                  <a:pt x="180" y="62"/>
                  <a:pt x="179" y="60"/>
                </a:cubicBezTo>
                <a:cubicBezTo>
                  <a:pt x="177" y="58"/>
                  <a:pt x="175" y="58"/>
                  <a:pt x="172" y="58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2"/>
                  <a:pt x="147" y="50"/>
                  <a:pt x="144" y="50"/>
                </a:cubicBezTo>
                <a:cubicBezTo>
                  <a:pt x="142" y="49"/>
                  <a:pt x="139" y="50"/>
                  <a:pt x="138" y="52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8" y="51"/>
                  <a:pt x="132" y="31"/>
                  <a:pt x="132" y="31"/>
                </a:cubicBezTo>
                <a:cubicBezTo>
                  <a:pt x="133" y="29"/>
                  <a:pt x="132" y="26"/>
                  <a:pt x="130" y="25"/>
                </a:cubicBezTo>
                <a:cubicBezTo>
                  <a:pt x="127" y="23"/>
                  <a:pt x="125" y="23"/>
                  <a:pt x="122" y="24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09" y="25"/>
                  <a:pt x="103" y="13"/>
                  <a:pt x="100" y="7"/>
                </a:cubicBezTo>
                <a:cubicBezTo>
                  <a:pt x="99" y="6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1"/>
                  <a:pt x="95" y="0"/>
                  <a:pt x="92" y="0"/>
                </a:cubicBezTo>
                <a:cubicBezTo>
                  <a:pt x="90" y="0"/>
                  <a:pt x="87" y="1"/>
                  <a:pt x="86" y="4"/>
                </a:cubicBezTo>
                <a:cubicBezTo>
                  <a:pt x="72" y="30"/>
                  <a:pt x="72" y="30"/>
                  <a:pt x="72" y="30"/>
                </a:cubicBezTo>
                <a:cubicBezTo>
                  <a:pt x="67" y="27"/>
                  <a:pt x="63" y="25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0" y="23"/>
                  <a:pt x="57" y="23"/>
                  <a:pt x="55" y="25"/>
                </a:cubicBezTo>
                <a:cubicBezTo>
                  <a:pt x="53" y="26"/>
                  <a:pt x="52" y="29"/>
                  <a:pt x="52" y="31"/>
                </a:cubicBezTo>
                <a:cubicBezTo>
                  <a:pt x="58" y="65"/>
                  <a:pt x="58" y="65"/>
                  <a:pt x="58" y="65"/>
                </a:cubicBezTo>
                <a:cubicBezTo>
                  <a:pt x="55" y="61"/>
                  <a:pt x="50" y="56"/>
                  <a:pt x="46" y="52"/>
                </a:cubicBezTo>
                <a:cubicBezTo>
                  <a:pt x="45" y="50"/>
                  <a:pt x="42" y="49"/>
                  <a:pt x="40" y="50"/>
                </a:cubicBezTo>
                <a:cubicBezTo>
                  <a:pt x="38" y="50"/>
                  <a:pt x="36" y="52"/>
                  <a:pt x="35" y="54"/>
                </a:cubicBezTo>
                <a:cubicBezTo>
                  <a:pt x="33" y="62"/>
                  <a:pt x="33" y="62"/>
                  <a:pt x="33" y="62"/>
                </a:cubicBezTo>
                <a:cubicBezTo>
                  <a:pt x="26" y="61"/>
                  <a:pt x="12" y="58"/>
                  <a:pt x="12" y="58"/>
                </a:cubicBezTo>
                <a:cubicBezTo>
                  <a:pt x="9" y="57"/>
                  <a:pt x="7" y="58"/>
                  <a:pt x="5" y="60"/>
                </a:cubicBezTo>
                <a:cubicBezTo>
                  <a:pt x="4" y="62"/>
                  <a:pt x="3" y="64"/>
                  <a:pt x="4" y="66"/>
                </a:cubicBezTo>
                <a:cubicBezTo>
                  <a:pt x="10" y="91"/>
                  <a:pt x="10" y="91"/>
                  <a:pt x="10" y="91"/>
                </a:cubicBezTo>
                <a:cubicBezTo>
                  <a:pt x="8" y="92"/>
                  <a:pt x="6" y="93"/>
                  <a:pt x="4" y="94"/>
                </a:cubicBezTo>
                <a:cubicBezTo>
                  <a:pt x="2" y="95"/>
                  <a:pt x="0" y="97"/>
                  <a:pt x="0" y="99"/>
                </a:cubicBezTo>
                <a:cubicBezTo>
                  <a:pt x="0" y="101"/>
                  <a:pt x="1" y="104"/>
                  <a:pt x="3" y="105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3" y="138"/>
                  <a:pt x="43" y="138"/>
                  <a:pt x="43" y="139"/>
                </a:cubicBezTo>
                <a:cubicBezTo>
                  <a:pt x="41" y="144"/>
                  <a:pt x="40" y="149"/>
                  <a:pt x="40" y="149"/>
                </a:cubicBezTo>
                <a:cubicBezTo>
                  <a:pt x="39" y="151"/>
                  <a:pt x="40" y="153"/>
                  <a:pt x="41" y="155"/>
                </a:cubicBezTo>
                <a:cubicBezTo>
                  <a:pt x="42" y="156"/>
                  <a:pt x="44" y="157"/>
                  <a:pt x="46" y="157"/>
                </a:cubicBezTo>
                <a:cubicBezTo>
                  <a:pt x="46" y="157"/>
                  <a:pt x="47" y="157"/>
                  <a:pt x="47" y="157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63"/>
                  <a:pt x="76" y="181"/>
                  <a:pt x="74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4" y="193"/>
                  <a:pt x="75" y="195"/>
                  <a:pt x="76" y="196"/>
                </a:cubicBezTo>
                <a:cubicBezTo>
                  <a:pt x="78" y="198"/>
                  <a:pt x="79" y="198"/>
                  <a:pt x="81" y="198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5" y="198"/>
                  <a:pt x="107" y="198"/>
                  <a:pt x="108" y="196"/>
                </a:cubicBezTo>
                <a:cubicBezTo>
                  <a:pt x="109" y="195"/>
                  <a:pt x="110" y="193"/>
                  <a:pt x="110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1" y="154"/>
                  <a:pt x="121" y="155"/>
                  <a:pt x="13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40" y="157"/>
                  <a:pt x="142" y="157"/>
                  <a:pt x="143" y="155"/>
                </a:cubicBezTo>
                <a:cubicBezTo>
                  <a:pt x="144" y="154"/>
                  <a:pt x="145" y="152"/>
                  <a:pt x="145" y="151"/>
                </a:cubicBezTo>
                <a:cubicBezTo>
                  <a:pt x="145" y="150"/>
                  <a:pt x="145" y="149"/>
                  <a:pt x="144" y="14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2" y="138"/>
                </a:cubicBezTo>
                <a:cubicBezTo>
                  <a:pt x="144" y="136"/>
                  <a:pt x="157" y="125"/>
                  <a:pt x="180" y="106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3" y="104"/>
                  <a:pt x="184" y="101"/>
                  <a:pt x="184" y="99"/>
                </a:cubicBezTo>
                <a:cubicBezTo>
                  <a:pt x="184" y="97"/>
                  <a:pt x="182" y="95"/>
                  <a:pt x="180" y="94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48797" name="Freeform 548"/>
          <p:cNvSpPr>
            <a:spLocks noChangeArrowheads="1"/>
          </p:cNvSpPr>
          <p:nvPr userDrawn="1"/>
        </p:nvSpPr>
        <p:spPr bwMode="auto">
          <a:xfrm>
            <a:off x="5751512" y="2576513"/>
            <a:ext cx="754063" cy="742950"/>
          </a:xfrm>
          <a:custGeom>
            <a:avLst/>
            <a:gdLst>
              <a:gd name="T0" fmla="*/ 197 w 201"/>
              <a:gd name="T1" fmla="*/ 2 h 198"/>
              <a:gd name="T2" fmla="*/ 195 w 201"/>
              <a:gd name="T3" fmla="*/ 0 h 198"/>
              <a:gd name="T4" fmla="*/ 192 w 201"/>
              <a:gd name="T5" fmla="*/ 1 h 198"/>
              <a:gd name="T6" fmla="*/ 162 w 201"/>
              <a:gd name="T7" fmla="*/ 13 h 198"/>
              <a:gd name="T8" fmla="*/ 124 w 201"/>
              <a:gd name="T9" fmla="*/ 27 h 198"/>
              <a:gd name="T10" fmla="*/ 36 w 201"/>
              <a:gd name="T11" fmla="*/ 82 h 198"/>
              <a:gd name="T12" fmla="*/ 33 w 201"/>
              <a:gd name="T13" fmla="*/ 148 h 198"/>
              <a:gd name="T14" fmla="*/ 18 w 201"/>
              <a:gd name="T15" fmla="*/ 166 h 198"/>
              <a:gd name="T16" fmla="*/ 10 w 201"/>
              <a:gd name="T17" fmla="*/ 173 h 198"/>
              <a:gd name="T18" fmla="*/ 1 w 201"/>
              <a:gd name="T19" fmla="*/ 181 h 198"/>
              <a:gd name="T20" fmla="*/ 0 w 201"/>
              <a:gd name="T21" fmla="*/ 183 h 198"/>
              <a:gd name="T22" fmla="*/ 1 w 201"/>
              <a:gd name="T23" fmla="*/ 185 h 198"/>
              <a:gd name="T24" fmla="*/ 13 w 201"/>
              <a:gd name="T25" fmla="*/ 197 h 198"/>
              <a:gd name="T26" fmla="*/ 15 w 201"/>
              <a:gd name="T27" fmla="*/ 198 h 198"/>
              <a:gd name="T28" fmla="*/ 16 w 201"/>
              <a:gd name="T29" fmla="*/ 198 h 198"/>
              <a:gd name="T30" fmla="*/ 17 w 201"/>
              <a:gd name="T31" fmla="*/ 196 h 198"/>
              <a:gd name="T32" fmla="*/ 31 w 201"/>
              <a:gd name="T33" fmla="*/ 171 h 198"/>
              <a:gd name="T34" fmla="*/ 60 w 201"/>
              <a:gd name="T35" fmla="*/ 133 h 198"/>
              <a:gd name="T36" fmla="*/ 61 w 201"/>
              <a:gd name="T37" fmla="*/ 75 h 198"/>
              <a:gd name="T38" fmla="*/ 66 w 201"/>
              <a:gd name="T39" fmla="*/ 71 h 198"/>
              <a:gd name="T40" fmla="*/ 70 w 201"/>
              <a:gd name="T41" fmla="*/ 75 h 198"/>
              <a:gd name="T42" fmla="*/ 68 w 201"/>
              <a:gd name="T43" fmla="*/ 124 h 198"/>
              <a:gd name="T44" fmla="*/ 92 w 201"/>
              <a:gd name="T45" fmla="*/ 99 h 198"/>
              <a:gd name="T46" fmla="*/ 94 w 201"/>
              <a:gd name="T47" fmla="*/ 56 h 198"/>
              <a:gd name="T48" fmla="*/ 98 w 201"/>
              <a:gd name="T49" fmla="*/ 52 h 198"/>
              <a:gd name="T50" fmla="*/ 102 w 201"/>
              <a:gd name="T51" fmla="*/ 56 h 198"/>
              <a:gd name="T52" fmla="*/ 101 w 201"/>
              <a:gd name="T53" fmla="*/ 91 h 198"/>
              <a:gd name="T54" fmla="*/ 123 w 201"/>
              <a:gd name="T55" fmla="*/ 69 h 198"/>
              <a:gd name="T56" fmla="*/ 125 w 201"/>
              <a:gd name="T57" fmla="*/ 43 h 198"/>
              <a:gd name="T58" fmla="*/ 129 w 201"/>
              <a:gd name="T59" fmla="*/ 39 h 198"/>
              <a:gd name="T60" fmla="*/ 133 w 201"/>
              <a:gd name="T61" fmla="*/ 43 h 198"/>
              <a:gd name="T62" fmla="*/ 132 w 201"/>
              <a:gd name="T63" fmla="*/ 62 h 198"/>
              <a:gd name="T64" fmla="*/ 175 w 201"/>
              <a:gd name="T65" fmla="*/ 24 h 198"/>
              <a:gd name="T66" fmla="*/ 181 w 201"/>
              <a:gd name="T67" fmla="*/ 24 h 198"/>
              <a:gd name="T68" fmla="*/ 181 w 201"/>
              <a:gd name="T69" fmla="*/ 30 h 198"/>
              <a:gd name="T70" fmla="*/ 142 w 201"/>
              <a:gd name="T71" fmla="*/ 64 h 198"/>
              <a:gd name="T72" fmla="*/ 169 w 201"/>
              <a:gd name="T73" fmla="*/ 60 h 198"/>
              <a:gd name="T74" fmla="*/ 173 w 201"/>
              <a:gd name="T75" fmla="*/ 63 h 198"/>
              <a:gd name="T76" fmla="*/ 170 w 201"/>
              <a:gd name="T77" fmla="*/ 68 h 198"/>
              <a:gd name="T78" fmla="*/ 131 w 201"/>
              <a:gd name="T79" fmla="*/ 73 h 198"/>
              <a:gd name="T80" fmla="*/ 107 w 201"/>
              <a:gd name="T81" fmla="*/ 97 h 198"/>
              <a:gd name="T82" fmla="*/ 153 w 201"/>
              <a:gd name="T83" fmla="*/ 92 h 198"/>
              <a:gd name="T84" fmla="*/ 158 w 201"/>
              <a:gd name="T85" fmla="*/ 96 h 198"/>
              <a:gd name="T86" fmla="*/ 154 w 201"/>
              <a:gd name="T87" fmla="*/ 100 h 198"/>
              <a:gd name="T88" fmla="*/ 97 w 201"/>
              <a:gd name="T89" fmla="*/ 106 h 198"/>
              <a:gd name="T90" fmla="*/ 74 w 201"/>
              <a:gd name="T91" fmla="*/ 130 h 198"/>
              <a:gd name="T92" fmla="*/ 129 w 201"/>
              <a:gd name="T93" fmla="*/ 125 h 198"/>
              <a:gd name="T94" fmla="*/ 133 w 201"/>
              <a:gd name="T95" fmla="*/ 129 h 198"/>
              <a:gd name="T96" fmla="*/ 129 w 201"/>
              <a:gd name="T97" fmla="*/ 133 h 198"/>
              <a:gd name="T98" fmla="*/ 67 w 201"/>
              <a:gd name="T99" fmla="*/ 139 h 198"/>
              <a:gd name="T100" fmla="*/ 66 w 201"/>
              <a:gd name="T101" fmla="*/ 139 h 198"/>
              <a:gd name="T102" fmla="*/ 49 w 201"/>
              <a:gd name="T103" fmla="*/ 159 h 198"/>
              <a:gd name="T104" fmla="*/ 70 w 201"/>
              <a:gd name="T105" fmla="*/ 162 h 198"/>
              <a:gd name="T106" fmla="*/ 146 w 201"/>
              <a:gd name="T107" fmla="*/ 138 h 198"/>
              <a:gd name="T108" fmla="*/ 195 w 201"/>
              <a:gd name="T109" fmla="*/ 62 h 198"/>
              <a:gd name="T110" fmla="*/ 197 w 201"/>
              <a:gd name="T111" fmla="*/ 2 h 1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"/>
              <a:gd name="T169" fmla="*/ 0 h 198"/>
              <a:gd name="T170" fmla="*/ 201 w 201"/>
              <a:gd name="T171" fmla="*/ 198 h 1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" h="198">
                <a:moveTo>
                  <a:pt x="197" y="2"/>
                </a:moveTo>
                <a:cubicBezTo>
                  <a:pt x="197" y="1"/>
                  <a:pt x="196" y="0"/>
                  <a:pt x="195" y="0"/>
                </a:cubicBezTo>
                <a:cubicBezTo>
                  <a:pt x="194" y="0"/>
                  <a:pt x="193" y="0"/>
                  <a:pt x="192" y="1"/>
                </a:cubicBezTo>
                <a:cubicBezTo>
                  <a:pt x="190" y="4"/>
                  <a:pt x="176" y="9"/>
                  <a:pt x="162" y="13"/>
                </a:cubicBezTo>
                <a:cubicBezTo>
                  <a:pt x="151" y="17"/>
                  <a:pt x="137" y="21"/>
                  <a:pt x="124" y="27"/>
                </a:cubicBezTo>
                <a:cubicBezTo>
                  <a:pt x="89" y="41"/>
                  <a:pt x="53" y="58"/>
                  <a:pt x="36" y="82"/>
                </a:cubicBezTo>
                <a:cubicBezTo>
                  <a:pt x="23" y="102"/>
                  <a:pt x="21" y="135"/>
                  <a:pt x="33" y="148"/>
                </a:cubicBezTo>
                <a:cubicBezTo>
                  <a:pt x="32" y="151"/>
                  <a:pt x="25" y="159"/>
                  <a:pt x="18" y="166"/>
                </a:cubicBezTo>
                <a:cubicBezTo>
                  <a:pt x="17" y="166"/>
                  <a:pt x="13" y="169"/>
                  <a:pt x="10" y="173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182"/>
                  <a:pt x="0" y="182"/>
                  <a:pt x="0" y="183"/>
                </a:cubicBezTo>
                <a:cubicBezTo>
                  <a:pt x="0" y="184"/>
                  <a:pt x="0" y="185"/>
                  <a:pt x="1" y="185"/>
                </a:cubicBezTo>
                <a:cubicBezTo>
                  <a:pt x="13" y="197"/>
                  <a:pt x="13" y="197"/>
                  <a:pt x="13" y="197"/>
                </a:cubicBezTo>
                <a:cubicBezTo>
                  <a:pt x="14" y="198"/>
                  <a:pt x="14" y="198"/>
                  <a:pt x="15" y="198"/>
                </a:cubicBezTo>
                <a:cubicBezTo>
                  <a:pt x="15" y="198"/>
                  <a:pt x="15" y="198"/>
                  <a:pt x="16" y="198"/>
                </a:cubicBezTo>
                <a:cubicBezTo>
                  <a:pt x="16" y="198"/>
                  <a:pt x="17" y="197"/>
                  <a:pt x="17" y="196"/>
                </a:cubicBezTo>
                <a:cubicBezTo>
                  <a:pt x="18" y="196"/>
                  <a:pt x="23" y="181"/>
                  <a:pt x="31" y="171"/>
                </a:cubicBezTo>
                <a:cubicBezTo>
                  <a:pt x="38" y="160"/>
                  <a:pt x="48" y="147"/>
                  <a:pt x="60" y="133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73"/>
                  <a:pt x="63" y="71"/>
                  <a:pt x="66" y="71"/>
                </a:cubicBezTo>
                <a:cubicBezTo>
                  <a:pt x="68" y="71"/>
                  <a:pt x="70" y="73"/>
                  <a:pt x="70" y="7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76" y="116"/>
                  <a:pt x="84" y="107"/>
                  <a:pt x="92" y="99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3"/>
                  <a:pt x="96" y="51"/>
                  <a:pt x="98" y="52"/>
                </a:cubicBezTo>
                <a:cubicBezTo>
                  <a:pt x="100" y="52"/>
                  <a:pt x="102" y="54"/>
                  <a:pt x="102" y="5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9" y="83"/>
                  <a:pt x="116" y="76"/>
                  <a:pt x="123" y="69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5" y="41"/>
                  <a:pt x="127" y="39"/>
                  <a:pt x="129" y="39"/>
                </a:cubicBezTo>
                <a:cubicBezTo>
                  <a:pt x="132" y="39"/>
                  <a:pt x="133" y="41"/>
                  <a:pt x="133" y="43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55" y="40"/>
                  <a:pt x="173" y="25"/>
                  <a:pt x="175" y="24"/>
                </a:cubicBezTo>
                <a:cubicBezTo>
                  <a:pt x="177" y="22"/>
                  <a:pt x="180" y="23"/>
                  <a:pt x="181" y="24"/>
                </a:cubicBezTo>
                <a:cubicBezTo>
                  <a:pt x="183" y="26"/>
                  <a:pt x="182" y="29"/>
                  <a:pt x="181" y="30"/>
                </a:cubicBezTo>
                <a:cubicBezTo>
                  <a:pt x="180" y="31"/>
                  <a:pt x="164" y="44"/>
                  <a:pt x="142" y="64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1" y="59"/>
                  <a:pt x="173" y="61"/>
                  <a:pt x="173" y="63"/>
                </a:cubicBezTo>
                <a:cubicBezTo>
                  <a:pt x="174" y="65"/>
                  <a:pt x="172" y="67"/>
                  <a:pt x="170" y="68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3" y="81"/>
                  <a:pt x="115" y="88"/>
                  <a:pt x="107" y="97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5" y="92"/>
                  <a:pt x="157" y="93"/>
                  <a:pt x="158" y="96"/>
                </a:cubicBezTo>
                <a:cubicBezTo>
                  <a:pt x="158" y="98"/>
                  <a:pt x="156" y="100"/>
                  <a:pt x="154" y="100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9" y="114"/>
                  <a:pt x="82" y="122"/>
                  <a:pt x="74" y="130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31" y="125"/>
                  <a:pt x="133" y="126"/>
                  <a:pt x="133" y="129"/>
                </a:cubicBezTo>
                <a:cubicBezTo>
                  <a:pt x="133" y="131"/>
                  <a:pt x="132" y="133"/>
                  <a:pt x="129" y="133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0" y="146"/>
                  <a:pt x="54" y="153"/>
                  <a:pt x="49" y="159"/>
                </a:cubicBezTo>
                <a:cubicBezTo>
                  <a:pt x="55" y="161"/>
                  <a:pt x="62" y="162"/>
                  <a:pt x="70" y="162"/>
                </a:cubicBezTo>
                <a:cubicBezTo>
                  <a:pt x="97" y="162"/>
                  <a:pt x="128" y="152"/>
                  <a:pt x="146" y="138"/>
                </a:cubicBezTo>
                <a:cubicBezTo>
                  <a:pt x="171" y="119"/>
                  <a:pt x="188" y="92"/>
                  <a:pt x="195" y="62"/>
                </a:cubicBezTo>
                <a:cubicBezTo>
                  <a:pt x="200" y="37"/>
                  <a:pt x="201" y="17"/>
                  <a:pt x="197" y="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69" name="Group 21"/>
          <p:cNvGrpSpPr/>
          <p:nvPr userDrawn="1"/>
        </p:nvGrpSpPr>
        <p:grpSpPr bwMode="auto">
          <a:xfrm>
            <a:off x="8910639" y="2576515"/>
            <a:ext cx="735012" cy="725487"/>
            <a:chOff x="0" y="0"/>
            <a:chExt cx="735013" cy="725488"/>
          </a:xfrm>
        </p:grpSpPr>
        <p:sp>
          <p:nvSpPr>
            <p:cNvPr id="1048798" name="Freeform 900"/>
            <p:cNvSpPr>
              <a:spLocks noChangeArrowheads="1"/>
            </p:cNvSpPr>
            <p:nvPr/>
          </p:nvSpPr>
          <p:spPr bwMode="auto">
            <a:xfrm>
              <a:off x="341312" y="454025"/>
              <a:ext cx="179388" cy="271463"/>
            </a:xfrm>
            <a:custGeom>
              <a:avLst/>
              <a:gdLst>
                <a:gd name="T0" fmla="*/ 42 w 48"/>
                <a:gd name="T1" fmla="*/ 42 h 72"/>
                <a:gd name="T2" fmla="*/ 35 w 48"/>
                <a:gd name="T3" fmla="*/ 48 h 72"/>
                <a:gd name="T4" fmla="*/ 24 w 48"/>
                <a:gd name="T5" fmla="*/ 59 h 72"/>
                <a:gd name="T6" fmla="*/ 13 w 48"/>
                <a:gd name="T7" fmla="*/ 48 h 72"/>
                <a:gd name="T8" fmla="*/ 13 w 48"/>
                <a:gd name="T9" fmla="*/ 0 h 72"/>
                <a:gd name="T10" fmla="*/ 0 w 48"/>
                <a:gd name="T11" fmla="*/ 0 h 72"/>
                <a:gd name="T12" fmla="*/ 0 w 48"/>
                <a:gd name="T13" fmla="*/ 48 h 72"/>
                <a:gd name="T14" fmla="*/ 24 w 48"/>
                <a:gd name="T15" fmla="*/ 72 h 72"/>
                <a:gd name="T16" fmla="*/ 48 w 48"/>
                <a:gd name="T17" fmla="*/ 48 h 72"/>
                <a:gd name="T18" fmla="*/ 42 w 48"/>
                <a:gd name="T19" fmla="*/ 4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2"/>
                <a:gd name="T32" fmla="*/ 48 w 4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2">
                  <a:moveTo>
                    <a:pt x="42" y="42"/>
                  </a:moveTo>
                  <a:cubicBezTo>
                    <a:pt x="38" y="42"/>
                    <a:pt x="35" y="45"/>
                    <a:pt x="35" y="48"/>
                  </a:cubicBezTo>
                  <a:cubicBezTo>
                    <a:pt x="35" y="55"/>
                    <a:pt x="30" y="59"/>
                    <a:pt x="24" y="59"/>
                  </a:cubicBezTo>
                  <a:cubicBezTo>
                    <a:pt x="18" y="59"/>
                    <a:pt x="13" y="55"/>
                    <a:pt x="13" y="4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38" y="72"/>
                    <a:pt x="48" y="62"/>
                    <a:pt x="48" y="48"/>
                  </a:cubicBezTo>
                  <a:cubicBezTo>
                    <a:pt x="48" y="45"/>
                    <a:pt x="45" y="42"/>
                    <a:pt x="42" y="4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48799" name="Freeform 901"/>
            <p:cNvSpPr>
              <a:spLocks noChangeArrowheads="1"/>
            </p:cNvSpPr>
            <p:nvPr/>
          </p:nvSpPr>
          <p:spPr bwMode="auto">
            <a:xfrm>
              <a:off x="0" y="0"/>
              <a:ext cx="735013" cy="409575"/>
            </a:xfrm>
            <a:custGeom>
              <a:avLst/>
              <a:gdLst>
                <a:gd name="T0" fmla="*/ 196 w 196"/>
                <a:gd name="T1" fmla="*/ 102 h 109"/>
                <a:gd name="T2" fmla="*/ 104 w 196"/>
                <a:gd name="T3" fmla="*/ 15 h 109"/>
                <a:gd name="T4" fmla="*/ 104 w 196"/>
                <a:gd name="T5" fmla="*/ 6 h 109"/>
                <a:gd name="T6" fmla="*/ 98 w 196"/>
                <a:gd name="T7" fmla="*/ 0 h 109"/>
                <a:gd name="T8" fmla="*/ 91 w 196"/>
                <a:gd name="T9" fmla="*/ 6 h 109"/>
                <a:gd name="T10" fmla="*/ 91 w 196"/>
                <a:gd name="T11" fmla="*/ 15 h 109"/>
                <a:gd name="T12" fmla="*/ 0 w 196"/>
                <a:gd name="T13" fmla="*/ 102 h 109"/>
                <a:gd name="T14" fmla="*/ 6 w 196"/>
                <a:gd name="T15" fmla="*/ 109 h 109"/>
                <a:gd name="T16" fmla="*/ 8 w 196"/>
                <a:gd name="T17" fmla="*/ 109 h 109"/>
                <a:gd name="T18" fmla="*/ 14 w 196"/>
                <a:gd name="T19" fmla="*/ 105 h 109"/>
                <a:gd name="T20" fmla="*/ 29 w 196"/>
                <a:gd name="T21" fmla="*/ 93 h 109"/>
                <a:gd name="T22" fmla="*/ 45 w 196"/>
                <a:gd name="T23" fmla="*/ 105 h 109"/>
                <a:gd name="T24" fmla="*/ 51 w 196"/>
                <a:gd name="T25" fmla="*/ 109 h 109"/>
                <a:gd name="T26" fmla="*/ 54 w 196"/>
                <a:gd name="T27" fmla="*/ 109 h 109"/>
                <a:gd name="T28" fmla="*/ 60 w 196"/>
                <a:gd name="T29" fmla="*/ 105 h 109"/>
                <a:gd name="T30" fmla="*/ 75 w 196"/>
                <a:gd name="T31" fmla="*/ 93 h 109"/>
                <a:gd name="T32" fmla="*/ 91 w 196"/>
                <a:gd name="T33" fmla="*/ 105 h 109"/>
                <a:gd name="T34" fmla="*/ 97 w 196"/>
                <a:gd name="T35" fmla="*/ 109 h 109"/>
                <a:gd name="T36" fmla="*/ 99 w 196"/>
                <a:gd name="T37" fmla="*/ 109 h 109"/>
                <a:gd name="T38" fmla="*/ 105 w 196"/>
                <a:gd name="T39" fmla="*/ 105 h 109"/>
                <a:gd name="T40" fmla="*/ 120 w 196"/>
                <a:gd name="T41" fmla="*/ 93 h 109"/>
                <a:gd name="T42" fmla="*/ 136 w 196"/>
                <a:gd name="T43" fmla="*/ 105 h 109"/>
                <a:gd name="T44" fmla="*/ 142 w 196"/>
                <a:gd name="T45" fmla="*/ 109 h 109"/>
                <a:gd name="T46" fmla="*/ 145 w 196"/>
                <a:gd name="T47" fmla="*/ 109 h 109"/>
                <a:gd name="T48" fmla="*/ 151 w 196"/>
                <a:gd name="T49" fmla="*/ 105 h 109"/>
                <a:gd name="T50" fmla="*/ 166 w 196"/>
                <a:gd name="T51" fmla="*/ 93 h 109"/>
                <a:gd name="T52" fmla="*/ 182 w 196"/>
                <a:gd name="T53" fmla="*/ 105 h 109"/>
                <a:gd name="T54" fmla="*/ 188 w 196"/>
                <a:gd name="T55" fmla="*/ 109 h 109"/>
                <a:gd name="T56" fmla="*/ 190 w 196"/>
                <a:gd name="T57" fmla="*/ 109 h 109"/>
                <a:gd name="T58" fmla="*/ 190 w 196"/>
                <a:gd name="T59" fmla="*/ 109 h 109"/>
                <a:gd name="T60" fmla="*/ 196 w 196"/>
                <a:gd name="T61" fmla="*/ 102 h 109"/>
                <a:gd name="T62" fmla="*/ 196 w 196"/>
                <a:gd name="T63" fmla="*/ 102 h 1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6"/>
                <a:gd name="T97" fmla="*/ 0 h 109"/>
                <a:gd name="T98" fmla="*/ 196 w 196"/>
                <a:gd name="T99" fmla="*/ 109 h 1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6" h="109">
                  <a:moveTo>
                    <a:pt x="196" y="102"/>
                  </a:moveTo>
                  <a:cubicBezTo>
                    <a:pt x="196" y="55"/>
                    <a:pt x="155" y="18"/>
                    <a:pt x="104" y="1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ubicBezTo>
                    <a:pt x="94" y="0"/>
                    <a:pt x="91" y="3"/>
                    <a:pt x="91" y="6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40" y="18"/>
                    <a:pt x="0" y="56"/>
                    <a:pt x="0" y="102"/>
                  </a:cubicBezTo>
                  <a:cubicBezTo>
                    <a:pt x="0" y="106"/>
                    <a:pt x="3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09"/>
                    <a:pt x="13" y="107"/>
                    <a:pt x="14" y="105"/>
                  </a:cubicBezTo>
                  <a:cubicBezTo>
                    <a:pt x="16" y="98"/>
                    <a:pt x="22" y="93"/>
                    <a:pt x="29" y="93"/>
                  </a:cubicBezTo>
                  <a:cubicBezTo>
                    <a:pt x="36" y="93"/>
                    <a:pt x="43" y="98"/>
                    <a:pt x="45" y="105"/>
                  </a:cubicBezTo>
                  <a:cubicBezTo>
                    <a:pt x="46" y="107"/>
                    <a:pt x="48" y="109"/>
                    <a:pt x="51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6" y="109"/>
                    <a:pt x="59" y="107"/>
                    <a:pt x="60" y="105"/>
                  </a:cubicBezTo>
                  <a:cubicBezTo>
                    <a:pt x="62" y="98"/>
                    <a:pt x="68" y="93"/>
                    <a:pt x="75" y="93"/>
                  </a:cubicBezTo>
                  <a:cubicBezTo>
                    <a:pt x="82" y="93"/>
                    <a:pt x="89" y="98"/>
                    <a:pt x="91" y="105"/>
                  </a:cubicBezTo>
                  <a:cubicBezTo>
                    <a:pt x="92" y="107"/>
                    <a:pt x="94" y="109"/>
                    <a:pt x="97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1" y="109"/>
                    <a:pt x="104" y="107"/>
                    <a:pt x="105" y="105"/>
                  </a:cubicBezTo>
                  <a:cubicBezTo>
                    <a:pt x="107" y="98"/>
                    <a:pt x="113" y="93"/>
                    <a:pt x="120" y="93"/>
                  </a:cubicBezTo>
                  <a:cubicBezTo>
                    <a:pt x="127" y="93"/>
                    <a:pt x="134" y="98"/>
                    <a:pt x="136" y="105"/>
                  </a:cubicBezTo>
                  <a:cubicBezTo>
                    <a:pt x="137" y="107"/>
                    <a:pt x="139" y="109"/>
                    <a:pt x="142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7" y="109"/>
                    <a:pt x="150" y="107"/>
                    <a:pt x="151" y="105"/>
                  </a:cubicBezTo>
                  <a:cubicBezTo>
                    <a:pt x="153" y="98"/>
                    <a:pt x="159" y="93"/>
                    <a:pt x="166" y="93"/>
                  </a:cubicBezTo>
                  <a:cubicBezTo>
                    <a:pt x="173" y="93"/>
                    <a:pt x="180" y="98"/>
                    <a:pt x="182" y="105"/>
                  </a:cubicBezTo>
                  <a:cubicBezTo>
                    <a:pt x="183" y="107"/>
                    <a:pt x="185" y="109"/>
                    <a:pt x="188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4" y="109"/>
                    <a:pt x="196" y="106"/>
                    <a:pt x="196" y="102"/>
                  </a:cubicBezTo>
                  <a:cubicBezTo>
                    <a:pt x="196" y="102"/>
                    <a:pt x="196" y="102"/>
                    <a:pt x="196" y="10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0" name="组合 22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800" name="矩形 23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01" name="矩形 24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802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582058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1048803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1749427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4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37326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1048805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904695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6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7874227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1048807" name="文本占位符 33"/>
          <p:cNvSpPr>
            <a:spLocks noGrp="1"/>
          </p:cNvSpPr>
          <p:nvPr>
            <p:ph type="body" sz="quarter" idx="18"/>
          </p:nvPr>
        </p:nvSpPr>
        <p:spPr>
          <a:xfrm>
            <a:off x="8041598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4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4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4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4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4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4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4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4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4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4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4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4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4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4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4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4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4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4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48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48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48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48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48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48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0" grpId="0" animBg="1"/>
      <p:bldP spid="1048791" grpId="0" animBg="1"/>
      <p:bldP spid="1048792" grpId="0" animBg="1"/>
      <p:bldP spid="1048793" grpId="0" animBg="1"/>
      <p:bldP spid="1048794" grpId="0" animBg="1"/>
      <p:bldP spid="1048795" grpId="0" animBg="1"/>
      <p:bldP spid="1048796" grpId="0" animBg="1"/>
      <p:bldP spid="1048797" grpId="0" animBg="1"/>
      <p:bldP spid="1048802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03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04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05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06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807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48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4880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7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4B-C519-45B3-B0FA-A4A96B3017AE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68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681" name="任意多边形 22"/>
          <p:cNvSpPr>
            <a:spLocks noChangeArrowheads="1"/>
          </p:cNvSpPr>
          <p:nvPr userDrawn="1"/>
        </p:nvSpPr>
        <p:spPr bwMode="auto">
          <a:xfrm flipV="1">
            <a:off x="7847014" y="4473575"/>
            <a:ext cx="19780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2" name="任意多边形 21"/>
          <p:cNvSpPr>
            <a:spLocks noChangeArrowheads="1"/>
          </p:cNvSpPr>
          <p:nvPr userDrawn="1"/>
        </p:nvSpPr>
        <p:spPr bwMode="auto">
          <a:xfrm>
            <a:off x="9486901" y="2825752"/>
            <a:ext cx="2006161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3" name="任意多边形 18"/>
          <p:cNvSpPr>
            <a:spLocks noChangeArrowheads="1"/>
          </p:cNvSpPr>
          <p:nvPr userDrawn="1"/>
        </p:nvSpPr>
        <p:spPr bwMode="auto">
          <a:xfrm>
            <a:off x="7847014" y="1108077"/>
            <a:ext cx="19780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4" name="Freeform 44"/>
          <p:cNvSpPr>
            <a:spLocks noChangeArrowheads="1"/>
          </p:cNvSpPr>
          <p:nvPr userDrawn="1"/>
        </p:nvSpPr>
        <p:spPr bwMode="auto">
          <a:xfrm flipH="1">
            <a:off x="5746751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48685" name="直接连接符 6"/>
          <p:cNvSpPr>
            <a:spLocks noChangeShapeType="1"/>
          </p:cNvSpPr>
          <p:nvPr userDrawn="1"/>
        </p:nvSpPr>
        <p:spPr bwMode="auto">
          <a:xfrm rot="16200000" flipV="1">
            <a:off x="4152901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组合 1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686" name="矩形 1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87" name="矩形 1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8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107364" y="1108077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048689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9775387" y="2811465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048690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8108656" y="4459290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048691" name="内容占位符 23"/>
          <p:cNvSpPr>
            <a:spLocks noGrp="1"/>
          </p:cNvSpPr>
          <p:nvPr>
            <p:ph sz="quarter" idx="16"/>
          </p:nvPr>
        </p:nvSpPr>
        <p:spPr>
          <a:xfrm>
            <a:off x="838202" y="2298565"/>
            <a:ext cx="4194175" cy="28862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92" name="文本占位符 25"/>
          <p:cNvSpPr>
            <a:spLocks noGrp="1"/>
          </p:cNvSpPr>
          <p:nvPr>
            <p:ph type="body" sz="quarter" idx="17"/>
          </p:nvPr>
        </p:nvSpPr>
        <p:spPr>
          <a:xfrm>
            <a:off x="838200" y="1597027"/>
            <a:ext cx="4114800" cy="525463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4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4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4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4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animBg="1"/>
      <p:bldP spid="1048685" grpId="0" animBg="1"/>
      <p:bldP spid="104868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486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89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486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90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486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9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92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486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DE-DC04-4317-9B8C-BAE830383C93}" type="datetime1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6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63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38200" y="1196977"/>
            <a:ext cx="3030584" cy="1758853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580708" y="1196977"/>
            <a:ext cx="3030584" cy="1758853"/>
          </a:xfrm>
          <a:solidFill>
            <a:schemeClr val="accent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1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323216" y="1196977"/>
            <a:ext cx="3030584" cy="1758853"/>
          </a:xfr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4580708" y="3868997"/>
            <a:ext cx="3030584" cy="175885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8323216" y="3868997"/>
            <a:ext cx="3030584" cy="1758853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645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1988600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646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5731108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647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9473616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648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1988600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49" name="图片占位符 17"/>
          <p:cNvSpPr>
            <a:spLocks noGrp="1"/>
          </p:cNvSpPr>
          <p:nvPr>
            <p:ph type="pic" sz="quarter" idx="23"/>
          </p:nvPr>
        </p:nvSpPr>
        <p:spPr>
          <a:xfrm>
            <a:off x="5731108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50" name="图片占位符 17"/>
          <p:cNvSpPr>
            <a:spLocks noGrp="1"/>
          </p:cNvSpPr>
          <p:nvPr>
            <p:ph type="pic" sz="quarter" idx="24"/>
          </p:nvPr>
        </p:nvSpPr>
        <p:spPr>
          <a:xfrm>
            <a:off x="9473616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51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838200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652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4580753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653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8323308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654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838153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655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4580708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sp>
        <p:nvSpPr>
          <p:cNvPr id="1048656" name="文本占位符 24"/>
          <p:cNvSpPr>
            <a:spLocks noGrp="1"/>
          </p:cNvSpPr>
          <p:nvPr>
            <p:ph type="body" sz="quarter" idx="30"/>
          </p:nvPr>
        </p:nvSpPr>
        <p:spPr>
          <a:xfrm>
            <a:off x="8323261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endParaRPr lang="zh-CN" altLang="en-US" dirty="0"/>
          </a:p>
        </p:txBody>
      </p:sp>
      <p:grpSp>
        <p:nvGrpSpPr>
          <p:cNvPr id="40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657" name="矩形 31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8" name="矩形 30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C3B1-5E58-434E-A1F2-8D704214F444}" type="datetime1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487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04874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4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49" name="图片占位符 9"/>
          <p:cNvSpPr>
            <a:spLocks noGrp="1"/>
          </p:cNvSpPr>
          <p:nvPr>
            <p:ph type="pic" sz="quarter" idx="13"/>
          </p:nvPr>
        </p:nvSpPr>
        <p:spPr>
          <a:xfrm>
            <a:off x="557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01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1" name="图片占位符 9"/>
          <p:cNvSpPr>
            <a:spLocks noGrp="1"/>
          </p:cNvSpPr>
          <p:nvPr>
            <p:ph type="pic" sz="quarter" idx="15"/>
          </p:nvPr>
        </p:nvSpPr>
        <p:spPr>
          <a:xfrm>
            <a:off x="84664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2" name="图片占位符 9"/>
          <p:cNvSpPr>
            <a:spLocks noGrp="1"/>
          </p:cNvSpPr>
          <p:nvPr>
            <p:ph type="pic" sz="quarter" idx="19"/>
          </p:nvPr>
        </p:nvSpPr>
        <p:spPr>
          <a:xfrm>
            <a:off x="9913800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3" name="图片占位符 9"/>
          <p:cNvSpPr>
            <a:spLocks noGrp="1"/>
          </p:cNvSpPr>
          <p:nvPr>
            <p:ph type="pic" sz="quarter" idx="20"/>
          </p:nvPr>
        </p:nvSpPr>
        <p:spPr>
          <a:xfrm>
            <a:off x="557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4" name="图片占位符 9"/>
          <p:cNvSpPr>
            <a:spLocks noGrp="1"/>
          </p:cNvSpPr>
          <p:nvPr>
            <p:ph type="pic" sz="quarter" idx="21"/>
          </p:nvPr>
        </p:nvSpPr>
        <p:spPr>
          <a:xfrm>
            <a:off x="701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5" name="图片占位符 9"/>
          <p:cNvSpPr>
            <a:spLocks noGrp="1"/>
          </p:cNvSpPr>
          <p:nvPr>
            <p:ph type="pic" sz="quarter" idx="22"/>
          </p:nvPr>
        </p:nvSpPr>
        <p:spPr>
          <a:xfrm>
            <a:off x="84664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6" name="图片占位符 9"/>
          <p:cNvSpPr>
            <a:spLocks noGrp="1"/>
          </p:cNvSpPr>
          <p:nvPr>
            <p:ph type="pic" sz="quarter" idx="23"/>
          </p:nvPr>
        </p:nvSpPr>
        <p:spPr>
          <a:xfrm>
            <a:off x="9913800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57" name="文本占位符 21"/>
          <p:cNvSpPr>
            <a:spLocks noGrp="1"/>
          </p:cNvSpPr>
          <p:nvPr>
            <p:ph type="body" sz="quarter" idx="24"/>
          </p:nvPr>
        </p:nvSpPr>
        <p:spPr>
          <a:xfrm>
            <a:off x="838200" y="1504116"/>
            <a:ext cx="4306888" cy="362784"/>
          </a:xfrm>
        </p:spPr>
        <p:txBody>
          <a:bodyPr anchor="t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758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5599611" y="4667143"/>
            <a:ext cx="5754189" cy="11757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759" name="矩形 24"/>
          <p:cNvSpPr/>
          <p:nvPr userDrawn="1"/>
        </p:nvSpPr>
        <p:spPr>
          <a:xfrm>
            <a:off x="922020" y="1992492"/>
            <a:ext cx="216408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0" name="内容占位符 26"/>
          <p:cNvSpPr>
            <a:spLocks noGrp="1"/>
          </p:cNvSpPr>
          <p:nvPr>
            <p:ph sz="quarter" idx="27"/>
          </p:nvPr>
        </p:nvSpPr>
        <p:spPr>
          <a:xfrm>
            <a:off x="838200" y="2286727"/>
            <a:ext cx="4306888" cy="3556134"/>
          </a:xfrm>
        </p:spPr>
        <p:txBody>
          <a:bodyPr/>
          <a:lstStyle>
            <a:lvl1pPr marL="0" indent="0">
              <a:buNone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8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9" grpId="0"/>
      <p:bldP spid="1048750" grpId="0"/>
      <p:bldP spid="1048751" grpId="0"/>
      <p:bldP spid="1048752" grpId="0"/>
      <p:bldP spid="1048753" grpId="0"/>
      <p:bldP spid="1048754" grpId="0"/>
      <p:bldP spid="1048755" grpId="0"/>
      <p:bldP spid="1048756" grpId="0"/>
      <p:bldP spid="10487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75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759" grpId="0" animBg="1"/>
      <p:bldP spid="10487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6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6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6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6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7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7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2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ctrTitle"/>
          </p:nvPr>
        </p:nvSpPr>
        <p:spPr>
          <a:xfrm>
            <a:off x="889000" y="947666"/>
            <a:ext cx="6489700" cy="2481334"/>
          </a:xfrm>
        </p:spPr>
        <p:txBody>
          <a:bodyPr/>
          <a:lstStyle/>
          <a:p>
            <a:r>
              <a:rPr lang="zh-CN" altLang="en-US" dirty="0"/>
              <a:t>商品管理系统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594" name="文本占位符 2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Commodity</a:t>
            </a:r>
            <a:endParaRPr lang="zh-CN" altLang="en-US" dirty="0"/>
          </a:p>
        </p:txBody>
      </p:sp>
      <p:sp>
        <p:nvSpPr>
          <p:cNvPr id="1048595" name="文本占位符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Manage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矩形 5"/>
          <p:cNvSpPr/>
          <p:nvPr/>
        </p:nvSpPr>
        <p:spPr>
          <a:xfrm>
            <a:off x="3933390" y="65856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97159" name="图片占位符 15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email"/>
          <a:srcRect/>
          <a:stretch>
            <a:fillRect/>
          </a:stretch>
        </p:blipFill>
        <p:spPr/>
      </p:pic>
      <p:sp>
        <p:nvSpPr>
          <p:cNvPr id="10487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85" name="文本占位符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5" grpId="0" build="p"/>
      <p:bldP spid="104878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10486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623" name="文本占位符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小组介绍</a:t>
            </a:r>
            <a:endParaRPr lang="zh-CN" altLang="en-US" dirty="0"/>
          </a:p>
        </p:txBody>
      </p:sp>
      <p:sp>
        <p:nvSpPr>
          <p:cNvPr id="1048624" name="文本占位符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1048625" name="文本占位符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048626" name="文本占位符 3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  <p:sp>
        <p:nvSpPr>
          <p:cNvPr id="1048627" name="文本占位符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项目所用技术</a:t>
            </a:r>
            <a:endParaRPr lang="zh-CN" altLang="en-US" dirty="0"/>
          </a:p>
        </p:txBody>
      </p:sp>
      <p:sp>
        <p:nvSpPr>
          <p:cNvPr id="1048628" name="文本占位符 3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  <p:sp>
        <p:nvSpPr>
          <p:cNvPr id="1048629" name="文本占位符 3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项目完成的功能</a:t>
            </a:r>
            <a:endParaRPr lang="zh-CN" altLang="en-US" dirty="0"/>
          </a:p>
        </p:txBody>
      </p:sp>
      <p:sp>
        <p:nvSpPr>
          <p:cNvPr id="1048630" name="文本占位符 4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48660" name="标题 5"/>
          <p:cNvSpPr>
            <a:spLocks noGrp="1"/>
          </p:cNvSpPr>
          <p:nvPr>
            <p:ph type="title"/>
          </p:nvPr>
        </p:nvSpPr>
        <p:spPr>
          <a:xfrm>
            <a:off x="820226" y="337996"/>
            <a:ext cx="10515600" cy="460375"/>
          </a:xfrm>
        </p:spPr>
        <p:txBody>
          <a:bodyPr/>
          <a:lstStyle/>
          <a:p>
            <a:r>
              <a:rPr lang="zh-CN" altLang="en-US" dirty="0"/>
              <a:t>小组介绍</a:t>
            </a:r>
            <a:endParaRPr lang="zh-CN" altLang="en-US" dirty="0"/>
          </a:p>
        </p:txBody>
      </p:sp>
      <p:sp>
        <p:nvSpPr>
          <p:cNvPr id="10486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662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663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664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665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4562711" y="3868996"/>
            <a:ext cx="3030584" cy="175885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48667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681704" y="2393203"/>
            <a:ext cx="3030539" cy="278593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组长：高海锐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17053066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48668" name="文本占位符 19"/>
          <p:cNvSpPr>
            <a:spLocks noGrp="1"/>
          </p:cNvSpPr>
          <p:nvPr>
            <p:ph type="body" sz="quarter" idx="26"/>
          </p:nvPr>
        </p:nvSpPr>
        <p:spPr>
          <a:xfrm>
            <a:off x="4562756" y="1873203"/>
            <a:ext cx="3030539" cy="4064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李成林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17053124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48669" name="文本占位符 20"/>
          <p:cNvSpPr>
            <a:spLocks noGrp="1"/>
          </p:cNvSpPr>
          <p:nvPr>
            <p:ph type="body" sz="quarter" idx="27"/>
          </p:nvPr>
        </p:nvSpPr>
        <p:spPr>
          <a:xfrm>
            <a:off x="8287267" y="1873203"/>
            <a:ext cx="3030539" cy="4064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刘健林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17053157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48670" name="文本占位符 21"/>
          <p:cNvSpPr>
            <a:spLocks noGrp="1"/>
          </p:cNvSpPr>
          <p:nvPr>
            <p:ph type="body" sz="quarter" idx="28"/>
          </p:nvPr>
        </p:nvSpPr>
        <p:spPr>
          <a:xfrm>
            <a:off x="838245" y="4545223"/>
            <a:ext cx="3030539" cy="4064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陈而锟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17053175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48671" name="文本占位符 22"/>
          <p:cNvSpPr>
            <a:spLocks noGrp="1"/>
          </p:cNvSpPr>
          <p:nvPr>
            <p:ph type="body" sz="quarter" idx="29"/>
          </p:nvPr>
        </p:nvSpPr>
        <p:spPr>
          <a:xfrm>
            <a:off x="4580753" y="4545223"/>
            <a:ext cx="3030539" cy="406400"/>
          </a:xfrm>
        </p:spPr>
        <p:txBody>
          <a:bodyPr>
            <a:no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李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佳晋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17053076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6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8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6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8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48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8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8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86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 animBg="1" build="p"/>
      <p:bldP spid="1048663" grpId="0" animBg="1" build="p"/>
      <p:bldP spid="1048664" grpId="0" animBg="1" build="p"/>
      <p:bldP spid="1048665" grpId="0" animBg="1" build="p"/>
      <p:bldP spid="1048667" grpId="0" build="p"/>
      <p:bldP spid="1048668" grpId="0" build="p"/>
      <p:bldP spid="1048669" grpId="0" build="p"/>
      <p:bldP spid="1048670" grpId="0" build="p"/>
      <p:bldP spid="10486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048694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69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8" name="内容占位符 7"/>
          <p:cNvSpPr>
            <a:spLocks noGrp="1"/>
          </p:cNvSpPr>
          <p:nvPr>
            <p:ph sz="quarter" idx="16"/>
          </p:nvPr>
        </p:nvSpPr>
        <p:spPr>
          <a:xfrm>
            <a:off x="671884" y="2528890"/>
            <a:ext cx="3387569" cy="3036915"/>
          </a:xfrm>
        </p:spPr>
        <p:txBody>
          <a:bodyPr>
            <a:normAutofit fontScale="76875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用于记录与商品有关的数据，添加，删除，修改，下架商品。</a:t>
            </a:r>
            <a:endParaRPr lang="zh-CN" altLang="en-US" sz="3200" dirty="0"/>
          </a:p>
        </p:txBody>
      </p:sp>
      <p:sp>
        <p:nvSpPr>
          <p:cNvPr id="1048699" name="文本占位符 8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商品管理系统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项目所用技术</a:t>
            </a:r>
            <a:endParaRPr lang="en-US" altLang="zh-CN" dirty="0"/>
          </a:p>
        </p:txBody>
      </p:sp>
      <p:sp>
        <p:nvSpPr>
          <p:cNvPr id="1048712" name="内容占位符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52" name="Group 70"/>
          <p:cNvGrpSpPr/>
          <p:nvPr/>
        </p:nvGrpSpPr>
        <p:grpSpPr>
          <a:xfrm>
            <a:off x="927015" y="1313122"/>
            <a:ext cx="2540000" cy="4169833"/>
            <a:chOff x="685800" y="1391444"/>
            <a:chExt cx="1905000" cy="3127375"/>
          </a:xfrm>
        </p:grpSpPr>
        <p:grpSp>
          <p:nvGrpSpPr>
            <p:cNvPr id="53" name="Group 3"/>
            <p:cNvGrpSpPr/>
            <p:nvPr/>
          </p:nvGrpSpPr>
          <p:grpSpPr>
            <a:xfrm>
              <a:off x="685800" y="1391444"/>
              <a:ext cx="1905000" cy="3127375"/>
              <a:chOff x="685800" y="1425575"/>
              <a:chExt cx="1905000" cy="3127375"/>
            </a:xfrm>
          </p:grpSpPr>
          <p:sp>
            <p:nvSpPr>
              <p:cNvPr id="1048714" name="Rectangle 4"/>
              <p:cNvSpPr/>
              <p:nvPr/>
            </p:nvSpPr>
            <p:spPr>
              <a:xfrm>
                <a:off x="685800" y="1428750"/>
                <a:ext cx="1905000" cy="3124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48715" name="Rectangle 5"/>
              <p:cNvSpPr/>
              <p:nvPr/>
            </p:nvSpPr>
            <p:spPr>
              <a:xfrm>
                <a:off x="685800" y="1425575"/>
                <a:ext cx="1905000" cy="8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16" name="Rectangle 6"/>
              <p:cNvSpPr/>
              <p:nvPr/>
            </p:nvSpPr>
            <p:spPr>
              <a:xfrm>
                <a:off x="685800" y="1581150"/>
                <a:ext cx="1905000" cy="38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8717" name="Rectangle 7"/>
            <p:cNvSpPr/>
            <p:nvPr/>
          </p:nvSpPr>
          <p:spPr>
            <a:xfrm>
              <a:off x="687388" y="2068919"/>
              <a:ext cx="1901825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5" dirty="0"/>
            </a:p>
          </p:txBody>
        </p:sp>
      </p:grpSp>
      <p:sp>
        <p:nvSpPr>
          <p:cNvPr id="1048718" name="TextBox 11"/>
          <p:cNvSpPr txBox="1"/>
          <p:nvPr/>
        </p:nvSpPr>
        <p:spPr>
          <a:xfrm>
            <a:off x="1380339" y="3321016"/>
            <a:ext cx="1633352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19" name="TextBox 14"/>
          <p:cNvSpPr txBox="1"/>
          <p:nvPr/>
        </p:nvSpPr>
        <p:spPr>
          <a:xfrm>
            <a:off x="1589799" y="1548852"/>
            <a:ext cx="1214435" cy="4514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665" b="1" dirty="0" smtClean="0">
                <a:solidFill>
                  <a:schemeClr val="bg1"/>
                </a:solidFill>
              </a:rPr>
              <a:t>Spring</a:t>
            </a:r>
            <a:endParaRPr lang="en-US" sz="2665" b="1" dirty="0">
              <a:solidFill>
                <a:schemeClr val="bg1"/>
              </a:solidFill>
            </a:endParaRPr>
          </a:p>
        </p:txBody>
      </p:sp>
      <p:grpSp>
        <p:nvGrpSpPr>
          <p:cNvPr id="54" name="Group 72"/>
          <p:cNvGrpSpPr/>
          <p:nvPr/>
        </p:nvGrpSpPr>
        <p:grpSpPr>
          <a:xfrm>
            <a:off x="6142483" y="1313122"/>
            <a:ext cx="2540000" cy="4169833"/>
            <a:chOff x="4597400" y="1391444"/>
            <a:chExt cx="1905000" cy="3127375"/>
          </a:xfrm>
        </p:grpSpPr>
        <p:grpSp>
          <p:nvGrpSpPr>
            <p:cNvPr id="55" name="Group 15"/>
            <p:cNvGrpSpPr/>
            <p:nvPr/>
          </p:nvGrpSpPr>
          <p:grpSpPr>
            <a:xfrm>
              <a:off x="4597400" y="1391444"/>
              <a:ext cx="1905000" cy="3127375"/>
              <a:chOff x="685800" y="1425575"/>
              <a:chExt cx="1905000" cy="3127375"/>
            </a:xfrm>
          </p:grpSpPr>
          <p:sp>
            <p:nvSpPr>
              <p:cNvPr id="1048720" name="Rectangle 16"/>
              <p:cNvSpPr/>
              <p:nvPr/>
            </p:nvSpPr>
            <p:spPr>
              <a:xfrm>
                <a:off x="685800" y="1428750"/>
                <a:ext cx="1905000" cy="3124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21" name="Rectangle 17"/>
              <p:cNvSpPr/>
              <p:nvPr/>
            </p:nvSpPr>
            <p:spPr>
              <a:xfrm>
                <a:off x="685800" y="1425575"/>
                <a:ext cx="1905000" cy="88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22" name="Rectangle 18"/>
              <p:cNvSpPr/>
              <p:nvPr/>
            </p:nvSpPr>
            <p:spPr>
              <a:xfrm>
                <a:off x="685800" y="1581150"/>
                <a:ext cx="1905000" cy="381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8723" name="Rectangle 19"/>
            <p:cNvSpPr/>
            <p:nvPr/>
          </p:nvSpPr>
          <p:spPr>
            <a:xfrm>
              <a:off x="4599609" y="2068919"/>
              <a:ext cx="1900582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5" dirty="0"/>
            </a:p>
          </p:txBody>
        </p:sp>
      </p:grpSp>
      <p:sp>
        <p:nvSpPr>
          <p:cNvPr id="1048724" name="TextBox 26"/>
          <p:cNvSpPr txBox="1"/>
          <p:nvPr/>
        </p:nvSpPr>
        <p:spPr>
          <a:xfrm>
            <a:off x="6805265" y="1548852"/>
            <a:ext cx="1214435" cy="4514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65" b="1" dirty="0" err="1">
                <a:solidFill>
                  <a:schemeClr val="bg1"/>
                </a:solidFill>
              </a:rPr>
              <a:t>Mybatis</a:t>
            </a:r>
            <a:endParaRPr lang="en-US" sz="2665" b="1" dirty="0">
              <a:solidFill>
                <a:schemeClr val="bg1"/>
              </a:solidFill>
            </a:endParaRPr>
          </a:p>
        </p:txBody>
      </p:sp>
      <p:grpSp>
        <p:nvGrpSpPr>
          <p:cNvPr id="56" name="Group 73"/>
          <p:cNvGrpSpPr/>
          <p:nvPr/>
        </p:nvGrpSpPr>
        <p:grpSpPr>
          <a:xfrm>
            <a:off x="8750300" y="1313122"/>
            <a:ext cx="2540000" cy="4169833"/>
            <a:chOff x="6553264" y="1391444"/>
            <a:chExt cx="1905000" cy="3127375"/>
          </a:xfrm>
        </p:grpSpPr>
        <p:grpSp>
          <p:nvGrpSpPr>
            <p:cNvPr id="57" name="Group 27"/>
            <p:cNvGrpSpPr/>
            <p:nvPr/>
          </p:nvGrpSpPr>
          <p:grpSpPr>
            <a:xfrm>
              <a:off x="6553264" y="1391444"/>
              <a:ext cx="1905000" cy="3127375"/>
              <a:chOff x="685800" y="1425575"/>
              <a:chExt cx="1905000" cy="3127375"/>
            </a:xfrm>
          </p:grpSpPr>
          <p:sp>
            <p:nvSpPr>
              <p:cNvPr id="1048725" name="Rectangle 28"/>
              <p:cNvSpPr/>
              <p:nvPr/>
            </p:nvSpPr>
            <p:spPr>
              <a:xfrm>
                <a:off x="685800" y="1428750"/>
                <a:ext cx="1905000" cy="3124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26" name="Rectangle 29"/>
              <p:cNvSpPr/>
              <p:nvPr/>
            </p:nvSpPr>
            <p:spPr>
              <a:xfrm>
                <a:off x="685800" y="1425575"/>
                <a:ext cx="1905000" cy="88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27" name="Rectangle 30"/>
              <p:cNvSpPr/>
              <p:nvPr/>
            </p:nvSpPr>
            <p:spPr>
              <a:xfrm>
                <a:off x="685800" y="1581150"/>
                <a:ext cx="1905000" cy="38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8728" name="Rectangle 31"/>
            <p:cNvSpPr/>
            <p:nvPr/>
          </p:nvSpPr>
          <p:spPr>
            <a:xfrm>
              <a:off x="6554788" y="2068919"/>
              <a:ext cx="1901952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5" dirty="0"/>
            </a:p>
          </p:txBody>
        </p:sp>
      </p:grpSp>
      <p:sp>
        <p:nvSpPr>
          <p:cNvPr id="1048729" name="TextBox 38"/>
          <p:cNvSpPr txBox="1"/>
          <p:nvPr/>
        </p:nvSpPr>
        <p:spPr>
          <a:xfrm>
            <a:off x="9412999" y="1548852"/>
            <a:ext cx="1214435" cy="4514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65" b="1" dirty="0" err="1">
                <a:solidFill>
                  <a:schemeClr val="bg1"/>
                </a:solidFill>
              </a:rPr>
              <a:t>Util</a:t>
            </a:r>
            <a:r>
              <a:rPr lang="zh-CN" altLang="en-US" sz="2665" b="1" dirty="0">
                <a:solidFill>
                  <a:schemeClr val="bg1"/>
                </a:solidFill>
              </a:rPr>
              <a:t>类</a:t>
            </a:r>
            <a:endParaRPr lang="en-US" sz="2665" b="1" dirty="0">
              <a:solidFill>
                <a:schemeClr val="bg1"/>
              </a:solidFill>
            </a:endParaRPr>
          </a:p>
        </p:txBody>
      </p:sp>
      <p:grpSp>
        <p:nvGrpSpPr>
          <p:cNvPr id="58" name="Group 71"/>
          <p:cNvGrpSpPr/>
          <p:nvPr/>
        </p:nvGrpSpPr>
        <p:grpSpPr>
          <a:xfrm>
            <a:off x="3407748" y="1104631"/>
            <a:ext cx="2794000" cy="4586819"/>
            <a:chOff x="2546350" y="1235076"/>
            <a:chExt cx="2095500" cy="3440115"/>
          </a:xfrm>
        </p:grpSpPr>
        <p:grpSp>
          <p:nvGrpSpPr>
            <p:cNvPr id="59" name="Group 51"/>
            <p:cNvGrpSpPr/>
            <p:nvPr/>
          </p:nvGrpSpPr>
          <p:grpSpPr>
            <a:xfrm>
              <a:off x="2546350" y="1235076"/>
              <a:ext cx="2095500" cy="3440115"/>
              <a:chOff x="685800" y="1425575"/>
              <a:chExt cx="1905000" cy="3127375"/>
            </a:xfrm>
          </p:grpSpPr>
          <p:sp>
            <p:nvSpPr>
              <p:cNvPr id="1048730" name="Rectangle 52"/>
              <p:cNvSpPr/>
              <p:nvPr/>
            </p:nvSpPr>
            <p:spPr>
              <a:xfrm>
                <a:off x="685800" y="1428750"/>
                <a:ext cx="1905000" cy="3124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31" name="Rectangle 53"/>
              <p:cNvSpPr/>
              <p:nvPr/>
            </p:nvSpPr>
            <p:spPr>
              <a:xfrm>
                <a:off x="685800" y="1425575"/>
                <a:ext cx="1905000" cy="8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8732" name="Rectangle 54"/>
              <p:cNvSpPr/>
              <p:nvPr/>
            </p:nvSpPr>
            <p:spPr>
              <a:xfrm>
                <a:off x="685800" y="1581150"/>
                <a:ext cx="19050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8733" name="Rectangle 55"/>
            <p:cNvSpPr/>
            <p:nvPr/>
          </p:nvSpPr>
          <p:spPr>
            <a:xfrm>
              <a:off x="2546626" y="1980298"/>
              <a:ext cx="209494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5" dirty="0"/>
            </a:p>
          </p:txBody>
        </p:sp>
      </p:grpSp>
      <p:sp>
        <p:nvSpPr>
          <p:cNvPr id="1048734" name="TextBox 62"/>
          <p:cNvSpPr txBox="1"/>
          <p:nvPr/>
        </p:nvSpPr>
        <p:spPr>
          <a:xfrm>
            <a:off x="4136811" y="1363934"/>
            <a:ext cx="1335879" cy="4965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</a:rPr>
              <a:t>Spring MVC</a:t>
            </a:r>
            <a:endParaRPr lang="en-US" sz="2665" b="1" dirty="0">
              <a:solidFill>
                <a:schemeClr val="bg1"/>
              </a:solidFill>
            </a:endParaRPr>
          </a:p>
        </p:txBody>
      </p:sp>
      <p:sp>
        <p:nvSpPr>
          <p:cNvPr id="1048735" name="Rounded Rectangle 63"/>
          <p:cNvSpPr/>
          <p:nvPr/>
        </p:nvSpPr>
        <p:spPr>
          <a:xfrm>
            <a:off x="4305584" y="2250658"/>
            <a:ext cx="998331" cy="812800"/>
          </a:xfrm>
          <a:prstGeom prst="roundRect">
            <a:avLst>
              <a:gd name="adj" fmla="val 38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</a:rPr>
              <a:t>02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048736" name="Rounded Rectangle 64"/>
          <p:cNvSpPr/>
          <p:nvPr/>
        </p:nvSpPr>
        <p:spPr>
          <a:xfrm>
            <a:off x="6913317" y="2318019"/>
            <a:ext cx="998331" cy="812800"/>
          </a:xfrm>
          <a:prstGeom prst="roundRect">
            <a:avLst>
              <a:gd name="adj" fmla="val 38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accent3"/>
                </a:solidFill>
              </a:rPr>
              <a:t>03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1048737" name="Rounded Rectangle 65"/>
          <p:cNvSpPr/>
          <p:nvPr/>
        </p:nvSpPr>
        <p:spPr>
          <a:xfrm>
            <a:off x="9521136" y="2318019"/>
            <a:ext cx="998331" cy="812800"/>
          </a:xfrm>
          <a:prstGeom prst="roundRect">
            <a:avLst>
              <a:gd name="adj" fmla="val 38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accent4"/>
                </a:solidFill>
              </a:rPr>
              <a:t>04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48738" name="Rounded Rectangle 66"/>
          <p:cNvSpPr/>
          <p:nvPr/>
        </p:nvSpPr>
        <p:spPr>
          <a:xfrm>
            <a:off x="1699967" y="2318019"/>
            <a:ext cx="998331" cy="812800"/>
          </a:xfrm>
          <a:prstGeom prst="roundRect">
            <a:avLst>
              <a:gd name="adj" fmla="val 38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01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48739" name="文本框 3"/>
          <p:cNvSpPr txBox="1"/>
          <p:nvPr/>
        </p:nvSpPr>
        <p:spPr>
          <a:xfrm>
            <a:off x="1233787" y="3232416"/>
            <a:ext cx="1926455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实现了自动配置，降低了项目搭建的复杂度。</a:t>
            </a:r>
            <a:endParaRPr lang="zh-CN" altLang="en-US" dirty="0"/>
          </a:p>
        </p:txBody>
      </p:sp>
      <p:sp>
        <p:nvSpPr>
          <p:cNvPr id="1048740" name="文本框 48"/>
          <p:cNvSpPr txBox="1"/>
          <p:nvPr/>
        </p:nvSpPr>
        <p:spPr>
          <a:xfrm>
            <a:off x="3674959" y="3219364"/>
            <a:ext cx="2249541" cy="105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提供了一种轻度耦合的方式来开发</a:t>
            </a:r>
            <a:r>
              <a:rPr lang="en-US" altLang="zh-CN" sz="1600" dirty="0"/>
              <a:t>web</a:t>
            </a:r>
            <a:r>
              <a:rPr lang="zh-CN" altLang="en-US" sz="1600" dirty="0"/>
              <a:t>应用。</a:t>
            </a:r>
            <a:endParaRPr lang="zh-CN" altLang="en-US" sz="1600" dirty="0"/>
          </a:p>
        </p:txBody>
      </p:sp>
      <p:sp>
        <p:nvSpPr>
          <p:cNvPr id="1048741" name="文本框 49"/>
          <p:cNvSpPr txBox="1"/>
          <p:nvPr/>
        </p:nvSpPr>
        <p:spPr>
          <a:xfrm>
            <a:off x="6594293" y="3256186"/>
            <a:ext cx="1926455" cy="222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优秀的持久层框架</a:t>
            </a:r>
            <a:r>
              <a:rPr lang="en-US" altLang="zh-CN" dirty="0"/>
              <a:t>,</a:t>
            </a:r>
            <a:r>
              <a:rPr lang="zh-CN" altLang="en-US" dirty="0"/>
              <a:t>它支持定制</a:t>
            </a:r>
            <a:r>
              <a:rPr lang="en-US" altLang="zh-CN" dirty="0"/>
              <a:t>SQL</a:t>
            </a:r>
            <a:r>
              <a:rPr lang="zh-CN" altLang="en-US" dirty="0"/>
              <a:t>、存储过程以及高级映射</a:t>
            </a:r>
            <a:endParaRPr lang="zh-CN" altLang="en-US" dirty="0"/>
          </a:p>
        </p:txBody>
      </p:sp>
      <p:sp>
        <p:nvSpPr>
          <p:cNvPr id="1048742" name="文本框 50"/>
          <p:cNvSpPr txBox="1"/>
          <p:nvPr/>
        </p:nvSpPr>
        <p:spPr>
          <a:xfrm>
            <a:off x="9338530" y="3256186"/>
            <a:ext cx="192645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分页封装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9" grpId="0"/>
      <p:bldP spid="1048724" grpId="0"/>
      <p:bldP spid="1048729" grpId="0"/>
      <p:bldP spid="1048734" grpId="0"/>
      <p:bldP spid="1048735" grpId="0" animBg="1"/>
      <p:bldP spid="1048736" grpId="0" animBg="1"/>
      <p:bldP spid="1048737" grpId="0" animBg="1"/>
      <p:bldP spid="10487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标题 102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</p:spPr>
        <p:txBody>
          <a:bodyPr/>
          <a:lstStyle/>
          <a:p>
            <a:r>
              <a:rPr lang="zh-CN" altLang="en-US" dirty="0"/>
              <a:t>项目完成的功能</a:t>
            </a:r>
            <a:endParaRPr lang="zh-CN" altLang="en-US" dirty="0"/>
          </a:p>
        </p:txBody>
      </p:sp>
      <p:sp>
        <p:nvSpPr>
          <p:cNvPr id="104876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63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838200" y="1374722"/>
            <a:ext cx="4306888" cy="36278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登录</a:t>
            </a:r>
            <a:endParaRPr lang="en-US" altLang="zh-CN" sz="3600" dirty="0"/>
          </a:p>
        </p:txBody>
      </p:sp>
      <p:sp>
        <p:nvSpPr>
          <p:cNvPr id="1048764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847453" y="2588993"/>
            <a:ext cx="2898924" cy="37057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用户输入用户名和密码进行登录</a:t>
            </a:r>
            <a:endParaRPr lang="zh-CN" altLang="en-US" sz="2800" dirty="0"/>
          </a:p>
        </p:txBody>
      </p:sp>
      <p:pic>
        <p:nvPicPr>
          <p:cNvPr id="2097155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93039" y="1569287"/>
            <a:ext cx="7761302" cy="41685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02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</p:spPr>
        <p:txBody>
          <a:bodyPr/>
          <a:lstStyle/>
          <a:p>
            <a:r>
              <a:rPr lang="zh-CN" altLang="en-US" dirty="0"/>
              <a:t>项目完成的功能</a:t>
            </a:r>
            <a:endParaRPr lang="zh-CN" altLang="en-US" dirty="0"/>
          </a:p>
        </p:txBody>
      </p:sp>
      <p:sp>
        <p:nvSpPr>
          <p:cNvPr id="104876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67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838200" y="1374722"/>
            <a:ext cx="4306888" cy="36278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商品列表</a:t>
            </a:r>
            <a:endParaRPr lang="en-US" altLang="zh-CN" sz="3600" dirty="0"/>
          </a:p>
        </p:txBody>
      </p:sp>
      <p:sp>
        <p:nvSpPr>
          <p:cNvPr id="1048768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847453" y="2588993"/>
            <a:ext cx="2898924" cy="37057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可以查看商品，对商品进行修改，删除和下架。</a:t>
            </a:r>
            <a:endParaRPr lang="zh-CN" altLang="en-US" sz="2800" dirty="0"/>
          </a:p>
        </p:txBody>
      </p:sp>
      <p:pic>
        <p:nvPicPr>
          <p:cNvPr id="2097156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20574" y="1499131"/>
            <a:ext cx="7162746" cy="3859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标题 102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</p:spPr>
        <p:txBody>
          <a:bodyPr/>
          <a:lstStyle/>
          <a:p>
            <a:r>
              <a:rPr lang="zh-CN" altLang="en-US" dirty="0"/>
              <a:t>项目完成的功能</a:t>
            </a:r>
            <a:endParaRPr lang="zh-CN" altLang="en-US" dirty="0"/>
          </a:p>
        </p:txBody>
      </p:sp>
      <p:sp>
        <p:nvSpPr>
          <p:cNvPr id="10487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71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838200" y="1374722"/>
            <a:ext cx="4306888" cy="36278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添加商品</a:t>
            </a:r>
            <a:endParaRPr lang="en-US" altLang="zh-CN" sz="3600" dirty="0"/>
          </a:p>
        </p:txBody>
      </p:sp>
      <p:sp>
        <p:nvSpPr>
          <p:cNvPr id="1048772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847453" y="2588993"/>
            <a:ext cx="2357386" cy="37057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输入商品信息来添加商品。</a:t>
            </a:r>
            <a:endParaRPr lang="zh-CN" altLang="en-US" sz="2800" dirty="0"/>
          </a:p>
        </p:txBody>
      </p:sp>
      <p:pic>
        <p:nvPicPr>
          <p:cNvPr id="20971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1195" y="1408836"/>
            <a:ext cx="7575612" cy="4040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标题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项目完成的功能</a:t>
            </a:r>
            <a:endParaRPr lang="zh-CN" altLang="en-US" dirty="0"/>
          </a:p>
        </p:txBody>
      </p:sp>
      <p:sp>
        <p:nvSpPr>
          <p:cNvPr id="10487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048775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838200" y="1374722"/>
            <a:ext cx="4306888" cy="36278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管理员管理</a:t>
            </a:r>
            <a:endParaRPr lang="en-US" altLang="zh-CN" sz="3600" dirty="0"/>
          </a:p>
        </p:txBody>
      </p:sp>
      <p:sp>
        <p:nvSpPr>
          <p:cNvPr id="1048776" name="文本占位符 2"/>
          <p:cNvSpPr>
            <a:spLocks noGrp="1"/>
          </p:cNvSpPr>
          <p:nvPr>
            <p:ph type="body" sz="quarter" idx="26"/>
          </p:nvPr>
        </p:nvSpPr>
        <p:spPr>
          <a:xfrm>
            <a:off x="838199" y="2551135"/>
            <a:ext cx="3343183" cy="21717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添加管理员，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禁</a:t>
            </a:r>
            <a:r>
              <a:rPr lang="en-US" altLang="zh-CN" sz="2800" dirty="0"/>
              <a:t>/</a:t>
            </a:r>
            <a:r>
              <a:rPr lang="zh-CN" altLang="en-US" sz="2800" dirty="0"/>
              <a:t>启用管理员权限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2097158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84614" y="1974882"/>
            <a:ext cx="7449933" cy="3895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Blue-green">
      <a:dk1>
        <a:srgbClr val="595959"/>
      </a:dk1>
      <a:lt1>
        <a:sysClr val="window" lastClr="FFFFFF"/>
      </a:lt1>
      <a:dk2>
        <a:srgbClr val="595959"/>
      </a:dk2>
      <a:lt2>
        <a:srgbClr val="E7E6E6"/>
      </a:lt2>
      <a:accent1>
        <a:srgbClr val="65AECF"/>
      </a:accent1>
      <a:accent2>
        <a:srgbClr val="84C4C3"/>
      </a:accent2>
      <a:accent3>
        <a:srgbClr val="84CEB0"/>
      </a:accent3>
      <a:accent4>
        <a:srgbClr val="65BFCF"/>
      </a:accent4>
      <a:accent5>
        <a:srgbClr val="86B6C6"/>
      </a:accent5>
      <a:accent6>
        <a:srgbClr val="87CBD1"/>
      </a:accent6>
      <a:hlink>
        <a:srgbClr val="FF7284"/>
      </a:hlink>
      <a:folHlink>
        <a:srgbClr val="00767E"/>
      </a:folHlink>
    </a:clrScheme>
    <a:fontScheme name="Backa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自定义</PresentationFormat>
  <Paragraphs>136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Narrow</vt:lpstr>
      <vt:lpstr>Calibri</vt:lpstr>
      <vt:lpstr>Calibri</vt:lpstr>
      <vt:lpstr>微软雅黑</vt:lpstr>
      <vt:lpstr>Arial Unicode MS</vt:lpstr>
      <vt:lpstr>第一PPT，www.1ppt.com</vt:lpstr>
      <vt:lpstr>商品管理系统 </vt:lpstr>
      <vt:lpstr>CONTENTS</vt:lpstr>
      <vt:lpstr>小组介绍</vt:lpstr>
      <vt:lpstr>项目介绍</vt:lpstr>
      <vt:lpstr>项目所用技术</vt:lpstr>
      <vt:lpstr>项目完成的功能</vt:lpstr>
      <vt:lpstr>项目完成的功能</vt:lpstr>
      <vt:lpstr>项目完成的功能</vt:lpstr>
      <vt:lpstr>项目完成的功能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网页风格工作汇报</dc:title>
  <dc:creator>第一PPT</dc:creator>
  <cp:lastModifiedBy>小林</cp:lastModifiedBy>
  <cp:revision>5</cp:revision>
  <dcterms:created xsi:type="dcterms:W3CDTF">2016-06-01T13:21:00Z</dcterms:created>
  <dcterms:modified xsi:type="dcterms:W3CDTF">2020-06-28T08:24:00Z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