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90DD7-CFDF-44C5-8399-385A1DAC1070}" v="3" dt="2021-02-23T10:13:40.256"/>
    <p1510:client id="{586278C6-FF90-4C9B-A4F4-5523FFAFB9E6}" v="1099" dt="2021-02-18T14:25:23.698"/>
    <p1510:client id="{A3A0EA80-AB60-4421-AF56-3EBECB34E681}" v="1" dt="2021-02-18T13:35:4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4062" y="60300"/>
            <a:ext cx="8212228" cy="1120233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cs typeface="Calibri Light"/>
              </a:rPr>
              <a:t>DOOM -1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0839" y="5832763"/>
            <a:ext cx="4299576" cy="996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Автор: </a:t>
            </a:r>
            <a:r>
              <a:rPr lang="ru-RU" dirty="0" err="1">
                <a:cs typeface="Calibri"/>
              </a:rPr>
              <a:t>Колпащиков</a:t>
            </a:r>
            <a:r>
              <a:rPr lang="ru-RU" dirty="0">
                <a:cs typeface="Calibri"/>
              </a:rPr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D80845-F166-4362-9AD6-C09126374956}"/>
              </a:ext>
            </a:extLst>
          </p:cNvPr>
          <p:cNvSpPr txBox="1"/>
          <p:nvPr/>
        </p:nvSpPr>
        <p:spPr>
          <a:xfrm>
            <a:off x="247156" y="251104"/>
            <a:ext cx="9316928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/>
              <a:t>Идея: изучить </a:t>
            </a:r>
            <a:r>
              <a:rPr lang="ru-RU" sz="3200" dirty="0" err="1"/>
              <a:t>pygame</a:t>
            </a:r>
            <a:r>
              <a:rPr lang="ru-RU" sz="3200" dirty="0"/>
              <a:t> и заработать баллы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CF02B-9B2D-471C-BF02-958CDD8EA976}"/>
              </a:ext>
            </a:extLst>
          </p:cNvPr>
          <p:cNvSpPr txBox="1"/>
          <p:nvPr/>
        </p:nvSpPr>
        <p:spPr>
          <a:xfrm>
            <a:off x="220259" y="757211"/>
            <a:ext cx="10833032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Проект нужен для того, чтобы </a:t>
            </a:r>
            <a:r>
              <a:rPr lang="ru-RU" sz="2400" strike="sngStrike" dirty="0"/>
              <a:t>заработать баллы</a:t>
            </a:r>
            <a:r>
              <a:rPr lang="ru-RU" sz="2400" dirty="0"/>
              <a:t> убить время</a:t>
            </a:r>
            <a:endParaRPr lang="ru-RU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99EA9-AEDB-4D45-A0A4-AE7336FEF9EA}"/>
              </a:ext>
            </a:extLst>
          </p:cNvPr>
          <p:cNvSpPr txBox="1"/>
          <p:nvPr/>
        </p:nvSpPr>
        <p:spPr>
          <a:xfrm>
            <a:off x="220999" y="1192252"/>
            <a:ext cx="2920868" cy="1731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Структура: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Класс </a:t>
            </a:r>
            <a:r>
              <a:rPr lang="ru-RU" sz="2000" dirty="0" err="1">
                <a:cs typeface="Calibri"/>
              </a:rPr>
              <a:t>Border</a:t>
            </a:r>
            <a:endParaRPr lang="ru-RU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Класс </a:t>
            </a:r>
            <a:r>
              <a:rPr lang="ru-RU" sz="2000" dirty="0" err="1">
                <a:cs typeface="Calibri"/>
              </a:rPr>
              <a:t>Button</a:t>
            </a:r>
            <a:endParaRPr lang="ru-RU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Класс </a:t>
            </a:r>
            <a:r>
              <a:rPr lang="ru-RU" sz="2000" dirty="0" err="1">
                <a:cs typeface="Calibri"/>
              </a:rPr>
              <a:t>Player</a:t>
            </a:r>
            <a:endParaRPr lang="ru-RU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Класс </a:t>
            </a:r>
            <a:r>
              <a:rPr lang="ru-RU" sz="2000" dirty="0" err="1">
                <a:cs typeface="Calibri"/>
              </a:rPr>
              <a:t>Enemy</a:t>
            </a:r>
            <a:endParaRPr lang="ru-RU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Класс </a:t>
            </a:r>
            <a:r>
              <a:rPr lang="ru-RU" sz="2000" dirty="0" err="1">
                <a:cs typeface="Calibri"/>
              </a:rPr>
              <a:t>PlayerBullets</a:t>
            </a:r>
            <a:endParaRPr lang="ru-RU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Класс </a:t>
            </a:r>
            <a:r>
              <a:rPr lang="ru-RU" sz="2000" dirty="0" err="1">
                <a:cs typeface="Calibri"/>
              </a:rPr>
              <a:t>EnemyBullets</a:t>
            </a:r>
            <a:endParaRPr lang="ru-RU" sz="2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3374-94F8-4C04-B22E-293F79577596}"/>
              </a:ext>
            </a:extLst>
          </p:cNvPr>
          <p:cNvSpPr txBox="1"/>
          <p:nvPr/>
        </p:nvSpPr>
        <p:spPr>
          <a:xfrm>
            <a:off x="222480" y="3503422"/>
            <a:ext cx="2743199" cy="12695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/>
              <a:t>Библиотеки:</a:t>
            </a:r>
          </a:p>
          <a:p>
            <a:pPr marL="457200" indent="-457200">
              <a:buAutoNum type="arabicPeriod"/>
            </a:pPr>
            <a:r>
              <a:rPr lang="ru-RU" sz="2000" dirty="0" err="1">
                <a:cs typeface="Calibri" panose="020F0502020204030204"/>
              </a:rPr>
              <a:t>Pygame</a:t>
            </a:r>
            <a:endParaRPr lang="ru-RU" sz="200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ru-RU" sz="2000" dirty="0" err="1">
                <a:cs typeface="Calibri" panose="020F0502020204030204"/>
              </a:rPr>
              <a:t>Random</a:t>
            </a:r>
            <a:endParaRPr lang="ru-RU" sz="200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ru-RU" sz="2000" dirty="0" err="1">
                <a:cs typeface="Calibri" panose="020F0502020204030204"/>
              </a:rPr>
              <a:t>Os</a:t>
            </a:r>
            <a:endParaRPr lang="ru-RU" sz="200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ru-RU" sz="2000" dirty="0" err="1">
                <a:cs typeface="Calibri" panose="020F0502020204030204"/>
              </a:rPr>
              <a:t>Sys</a:t>
            </a:r>
            <a:endParaRPr lang="ru-RU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368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2485-B343-4BE0-8681-8EE472A1D323}"/>
              </a:ext>
            </a:extLst>
          </p:cNvPr>
          <p:cNvSpPr txBox="1"/>
          <p:nvPr/>
        </p:nvSpPr>
        <p:spPr>
          <a:xfrm>
            <a:off x="101073" y="49746"/>
            <a:ext cx="6876950" cy="1177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Возможности для доработки: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sz="2400" dirty="0">
                <a:cs typeface="Calibri"/>
              </a:rPr>
              <a:t>Сделать полную анимацию смерти для игрока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ea typeface="+mn-lt"/>
                <a:cs typeface="+mn-lt"/>
              </a:rPr>
              <a:t>Сделать полную анимацию смерти для противников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cs typeface="Calibri"/>
              </a:rPr>
              <a:t>Сделать анимацию ходьбы и стрельбы для противников</a:t>
            </a:r>
          </a:p>
        </p:txBody>
      </p:sp>
    </p:spTree>
    <p:extLst>
      <p:ext uri="{BB962C8B-B14F-4D97-AF65-F5344CB8AC3E}">
        <p14:creationId xmlns:p14="http://schemas.microsoft.com/office/powerpoint/2010/main" val="1598908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DOOM -1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137</cp:revision>
  <dcterms:created xsi:type="dcterms:W3CDTF">2021-02-18T13:32:35Z</dcterms:created>
  <dcterms:modified xsi:type="dcterms:W3CDTF">2021-03-01T16:42:09Z</dcterms:modified>
</cp:coreProperties>
</file>