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8" r:id="rId14"/>
    <p:sldId id="270" r:id="rId15"/>
    <p:sldId id="275" r:id="rId16"/>
    <p:sldId id="276" r:id="rId17"/>
    <p:sldId id="277" r:id="rId18"/>
    <p:sldId id="278" r:id="rId19"/>
    <p:sldId id="281" r:id="rId20"/>
    <p:sldId id="279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2100" y="-360"/>
      </p:cViewPr>
      <p:guideLst>
        <p:guide orient="horz" pos="21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DB07-872F-4827-BC8D-ADE1A46376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D0B2-DCE2-49F8-82D4-1BCB70CDC8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DB07-872F-4827-BC8D-ADE1A46376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D0B2-DCE2-49F8-82D4-1BCB70CDC8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DB07-872F-4827-BC8D-ADE1A46376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D0B2-DCE2-49F8-82D4-1BCB70CDC8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DB07-872F-4827-BC8D-ADE1A46376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D0B2-DCE2-49F8-82D4-1BCB70CDC8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DB07-872F-4827-BC8D-ADE1A46376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D0B2-DCE2-49F8-82D4-1BCB70CDC8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DB07-872F-4827-BC8D-ADE1A46376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D0B2-DCE2-49F8-82D4-1BCB70CDC8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DB07-872F-4827-BC8D-ADE1A46376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D0B2-DCE2-49F8-82D4-1BCB70CDC8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DB07-872F-4827-BC8D-ADE1A46376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D0B2-DCE2-49F8-82D4-1BCB70CDC8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DB07-872F-4827-BC8D-ADE1A46376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D0B2-DCE2-49F8-82D4-1BCB70CDC8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DB07-872F-4827-BC8D-ADE1A46376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D0B2-DCE2-49F8-82D4-1BCB70CDC8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DB07-872F-4827-BC8D-ADE1A46376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D0B2-DCE2-49F8-82D4-1BCB70CDC8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3DB07-872F-4827-BC8D-ADE1A46376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8D0B2-DCE2-49F8-82D4-1BCB70CDC8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096122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非凡之星中小项目框架 </a:t>
            </a:r>
            <a:b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SuperStar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Framework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Lite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5564832"/>
            <a:ext cx="6400800" cy="1752600"/>
          </a:xfrm>
        </p:spPr>
        <p:txBody>
          <a:bodyPr>
            <a:norm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刘日亭　　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：张志勇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hash, menu, tab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路由、左侧菜单、右侧页签，三者同步，其中一个变化，同步更新其它两个！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980380"/>
            <a:ext cx="7056784" cy="3122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前端：一个页面完成增删改查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42273"/>
            <a:ext cx="8208912" cy="42790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后端：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lstStyle/>
          <a:p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架构技术：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SpringMVC+Shiro+Mybatis Plus+Freemarker+Reids+FastJson.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（内部，做了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主从，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读写分离）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解决问题：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：统一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处理返回的结果，开发人员无需过多关心前后台正确或错误的提示以及返回问题。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CRUD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全部交给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ffzxnet mybatis plus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生成器。开发人员只需关心和产品讨论后的需求问题。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：除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CRUD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外的接口，方法。在数据表有修改（字段有增减）时，无需担心影响现有方法。只需将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代码替换一下即可。减少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数据表带来的发布风险。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03885"/>
            <a:ext cx="8229600" cy="5522595"/>
          </a:xfrm>
        </p:spPr>
        <p:txBody>
          <a:bodyPr>
            <a:normAutofit fontScale="50000"/>
          </a:bodyPr>
          <a:p>
            <a:pPr marL="0" lvl="1" indent="0">
              <a:buNone/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-4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session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permission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统一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管理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indent="0">
              <a:buNone/>
            </a:pP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5：高效的产出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-6：全新eclipse插件代码生成（对数据库有约束，正好约束研发人员）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-7：页面错误跟踪定位快（前端仅一个FTL）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-8：采用分布式ID生成器（保证唯一）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-9：前后端FORM表单校验。（后期考虑将前后台表单校验让代码生成器完成）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10：定位高效的查询（后台物理分页，且对数据库建表有规范，前台会压缩css,js等。NG代理静态文件，做有效缓存。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11：前台需什么就返回什么，不做过多无效数据返回，且屏蔽对安全有影响的数据。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505" y="5335905"/>
            <a:ext cx="3037840" cy="7905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代码结构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745" y="1570990"/>
            <a:ext cx="6818630" cy="32867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15365" y="5412105"/>
            <a:ext cx="744410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zh-CN"/>
              <a:t>层次结构简单明了。</a:t>
            </a:r>
            <a:endParaRPr lang="zh-CN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代码生成器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765" y="1600200"/>
            <a:ext cx="706120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系统功能演示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773555"/>
            <a:ext cx="8229600" cy="41789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我们的目标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中大型系统平台：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    根据现有的方式，我们未来会将开发更组件化，平台粒度更细。实现大部功能恢度发布。也许有一天。我们白天喝茶都可以轻松发布。加班成为梦想。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二期计划架构：</a:t>
            </a:r>
            <a:r>
              <a:rPr lang="en-US" altLang="zh-CN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Cas+SpringMVC+Shiro+DubboX+Mybatis Plus+MyCat+RabbitMq+Redis+Mongodb.</a:t>
            </a:r>
            <a:endParaRPr lang="en-US" altLang="zh-CN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altLang="zh-CN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：</a:t>
            </a:r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分布式系统日志全链路跟踪（陈总提出）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2</a:t>
            </a:r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：</a:t>
            </a:r>
            <a:r>
              <a:rPr lang="en-US" altLang="zh-CN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dubbo</a:t>
            </a:r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服务 </a:t>
            </a:r>
            <a:r>
              <a:rPr lang="en-US" altLang="zh-CN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mock</a:t>
            </a:r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降级处理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altLang="zh-CN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：</a:t>
            </a:r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分布式分库分表策略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altLang="zh-CN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：</a:t>
            </a:r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详细用户采集策略（为报表、大数据分析提供数据支持）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等等。。。。。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http://192.168.11.19/ffzx/ffzxnet.git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2457450" y="2529205"/>
            <a:ext cx="4773930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</a:rPr>
              <a:t>谢谢！！！</a:t>
            </a:r>
            <a:endParaRPr lang="zh-CN" altLang="en-US" sz="72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构建框架的目的：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满足开发中小规模项目的框架需求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满足开发人员快速开发功能页面的需求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增删改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查由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专有插件自动生成代码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后端分离，数据交互通过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前端：概述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MVVM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2.x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b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 smtClean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https://cn.vuejs.org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iViewUI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 </a:t>
            </a:r>
            <a:r>
              <a:rPr lang="en-US" altLang="zh-CN" sz="1800" dirty="0" smtClean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https://www.iviewui.com/components/grid</a:t>
            </a:r>
            <a:endParaRPr lang="en-US" altLang="zh-CN" sz="1800" dirty="0" smtClean="0">
              <a:solidFill>
                <a:schemeClr val="bg1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辅以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UI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登录后，始终为“单页“应用状态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页签通过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请求载入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签内容不再使用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iframe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前端：规范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每个页签载入的内容，必须有命名空间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例如：权限管理模块下的用户管理页面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：必须都以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pmsUser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为前缀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：必须由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 id=“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pmsUser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”&gt;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包住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只能有一个全局变量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pmsUser</a:t>
            </a:r>
            <a:endParaRPr lang="en-US" altLang="zh-CN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如果同一个页面不得不有一个以上全局变量，</a:t>
            </a:r>
            <a:b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必须确保 </a:t>
            </a:r>
            <a:r>
              <a:rPr lang="zh-CN" altLang="en-US" b="1" u="sng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在整个项目中</a:t>
            </a:r>
            <a:r>
              <a:rPr lang="zh-CN" altLang="en-US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的唯一性</a:t>
            </a:r>
            <a:endParaRPr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请求使用：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ss.ajax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({…})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只需设定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data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success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（默认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ss.ajax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endParaRPr lang="en-US" altLang="zh-CN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ss.path.ajax</a:t>
            </a:r>
            <a:r>
              <a:rPr lang="en-US" altLang="zh-CN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('user/</a:t>
            </a:r>
            <a:r>
              <a:rPr lang="en-US" altLang="zh-CN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list.do</a:t>
            </a:r>
            <a:r>
              <a:rPr lang="en-US" altLang="zh-CN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  <a:endParaRPr lang="en-US" altLang="zh-CN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data: _data,</a:t>
            </a:r>
            <a:endParaRPr lang="en-US" altLang="zh-CN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success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function (result) </a:t>
            </a:r>
            <a:r>
              <a:rPr lang="en-US" altLang="zh-CN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  <a:endParaRPr lang="en-US" altLang="zh-CN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返回的数据直接使用，无需判断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是否超时登出，是否出错，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会从全局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底层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先行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拦截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处理，弹出提示，终止错误数据的返回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前端：布局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统一使用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iViewUI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框架的规范和组件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细的栅格布局：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细分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9" name="Picture 1" descr="C:\Users\as\AppData\Roaming\Tencent\Users\24119714\QQ\WinTemp\RichOle\O8@IM_N34FS@7I9O)@]ESW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068960"/>
            <a:ext cx="8064896" cy="26412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前端：表单控件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统一使用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iViewUI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组件的标签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-input&gt;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替代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&lt;input&gt;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-table&gt;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替代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&lt;table&gt;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-select&gt;&lt;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-option&gt;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替代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&lt;select&gt;&lt;option&gt;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详细文档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b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 smtClean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https://www.iviewui.com/components/grid</a:t>
            </a:r>
            <a:b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前端：页面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命名空间统一用在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例如：权限管理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的用户管理页面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zh-CN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style&gt;</a:t>
            </a:r>
            <a:endParaRPr lang="en-US" altLang="zh-CN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	/*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注意所有本页的样式，必须以 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pmsUser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开头！！！*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&lt;/style</a:t>
            </a:r>
            <a:r>
              <a:rPr lang="en-US" altLang="zh-CN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zh-CN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CN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id="</a:t>
            </a:r>
            <a:r>
              <a:rPr lang="en-US" altLang="zh-CN" sz="14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pmsUser</a:t>
            </a:r>
            <a:r>
              <a:rPr lang="en-US" altLang="zh-CN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class="wrapper-page-inner</a:t>
            </a:r>
            <a:r>
              <a:rPr lang="en-US" altLang="zh-CN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en-US" altLang="zh-CN" sz="1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	&lt;!–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当前页面的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HTML --&gt;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zh-CN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br>
              <a:rPr lang="en-US" altLang="zh-CN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CN" sz="1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zh-CN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endParaRPr lang="en-US" altLang="zh-CN" sz="1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zh-CN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"use strict";</a:t>
            </a:r>
            <a:endParaRPr lang="en-US" altLang="zh-CN" sz="1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zh-CN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ss.mvvm</a:t>
            </a:r>
            <a:r>
              <a:rPr lang="en-US" altLang="zh-CN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endParaRPr lang="en-US" altLang="zh-CN" sz="1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zh-CN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 id: '</a:t>
            </a:r>
            <a:r>
              <a:rPr lang="en-US" altLang="zh-CN" sz="14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pmsUser</a:t>
            </a:r>
            <a:r>
              <a:rPr lang="en-US" altLang="zh-CN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   </a:t>
            </a:r>
            <a:endParaRPr lang="en-US" altLang="zh-CN" sz="1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zh-CN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 data: {…},</a:t>
            </a:r>
            <a:endParaRPr lang="en-US" altLang="zh-CN" sz="1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methods: {…}</a:t>
            </a:r>
            <a:endParaRPr lang="en-US" altLang="zh-CN" sz="1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zh-CN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});</a:t>
            </a:r>
            <a:endParaRPr lang="en-US" altLang="zh-CN" sz="1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zh-CN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lang="en-US" altLang="zh-CN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前端：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混搭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iViewUI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渲染生成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UI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必须等到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渲染完页面后，再绑定事件、触发方法等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zh-CN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endParaRPr lang="en-US" altLang="zh-CN" sz="1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zh-CN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"use strict";</a:t>
            </a:r>
            <a:endParaRPr lang="en-US" altLang="zh-CN" sz="1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zh-CN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ss.mvvm</a:t>
            </a:r>
            <a:r>
              <a:rPr lang="en-US" altLang="zh-CN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endParaRPr lang="en-US" altLang="zh-CN" sz="1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zh-CN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 id: '</a:t>
            </a:r>
            <a:r>
              <a:rPr lang="en-US" altLang="zh-CN" sz="14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pmsUser</a:t>
            </a:r>
            <a:r>
              <a:rPr lang="en-US" altLang="zh-CN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   </a:t>
            </a:r>
            <a:endParaRPr lang="en-US" altLang="zh-CN" sz="1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zh-CN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 data: {…},</a:t>
            </a:r>
            <a:endParaRPr lang="en-US" altLang="zh-CN" sz="1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zh-CN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methods: {…},</a:t>
            </a:r>
            <a:endParaRPr lang="en-US" altLang="zh-CN" sz="1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zh-CN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domReady</a:t>
            </a:r>
            <a:r>
              <a:rPr lang="en-US" altLang="zh-CN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endParaRPr lang="en-US" altLang="zh-CN" sz="1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altLang="zh-CN" sz="1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en-US" altLang="zh-CN" sz="1400" b="1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jQuery</a:t>
            </a:r>
            <a:r>
              <a:rPr lang="en-US" altLang="zh-CN" sz="1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zh-CN" altLang="en-US" sz="1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和 </a:t>
            </a:r>
            <a:r>
              <a:rPr lang="en-US" altLang="zh-CN" sz="1400" b="1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jQuery</a:t>
            </a:r>
            <a:r>
              <a:rPr lang="en-US" altLang="zh-CN" sz="1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UI </a:t>
            </a:r>
            <a:r>
              <a:rPr lang="zh-CN" altLang="en-US" sz="1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的代码放这里才有效！</a:t>
            </a:r>
            <a:endParaRPr lang="en-US" altLang="zh-CN" sz="14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} </a:t>
            </a:r>
            <a:endParaRPr lang="en-US" altLang="zh-CN" sz="1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zh-CN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});</a:t>
            </a:r>
            <a:endParaRPr lang="en-US" altLang="zh-CN" sz="1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zh-CN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lang="en-US" altLang="zh-CN" sz="1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2264</Words>
  <Application>WPS 演示</Application>
  <PresentationFormat>全屏显示(4:3)</PresentationFormat>
  <Paragraphs>164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Courier New</vt:lpstr>
      <vt:lpstr>Calibri</vt:lpstr>
      <vt:lpstr>Office 主题</vt:lpstr>
      <vt:lpstr>非凡之星中小项目框架  SuperStar Framework Lite</vt:lpstr>
      <vt:lpstr>综述</vt:lpstr>
      <vt:lpstr>前端：概述</vt:lpstr>
      <vt:lpstr>前端：规范</vt:lpstr>
      <vt:lpstr>前端：AJAX封装</vt:lpstr>
      <vt:lpstr>前端：布局</vt:lpstr>
      <vt:lpstr>前端：表单控件</vt:lpstr>
      <vt:lpstr>前端：页面初始化</vt:lpstr>
      <vt:lpstr>前端：Vue 和 jQuery 混搭</vt:lpstr>
      <vt:lpstr>前端：hash, menu, tab同步</vt:lpstr>
      <vt:lpstr>前端：一个页面完成增删改查</vt:lpstr>
      <vt:lpstr>后端：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as</dc:creator>
  <cp:lastModifiedBy>Administrator</cp:lastModifiedBy>
  <cp:revision>59</cp:revision>
  <dcterms:created xsi:type="dcterms:W3CDTF">2017-06-15T06:02:00Z</dcterms:created>
  <dcterms:modified xsi:type="dcterms:W3CDTF">2017-06-16T09:11:29Z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