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877" y="457202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 speeds</a:t>
            </a:r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7" name="Oval 6"/>
          <p:cNvSpPr/>
          <p:nvPr/>
        </p:nvSpPr>
        <p:spPr>
          <a:xfrm>
            <a:off x="9595724" y="414147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Mario</a:t>
            </a:r>
          </a:p>
        </p:txBody>
      </p:sp>
      <p:sp>
        <p:nvSpPr>
          <p:cNvPr id="8" name="Oval 7"/>
          <p:cNvSpPr/>
          <p:nvPr/>
        </p:nvSpPr>
        <p:spPr>
          <a:xfrm>
            <a:off x="4141213" y="5198636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Luigi</a:t>
            </a:r>
          </a:p>
        </p:txBody>
      </p:sp>
      <p:sp>
        <p:nvSpPr>
          <p:cNvPr id="9" name="Oval 8"/>
          <p:cNvSpPr/>
          <p:nvPr/>
        </p:nvSpPr>
        <p:spPr>
          <a:xfrm>
            <a:off x="1049911" y="47953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636797" y="1184746"/>
            <a:ext cx="1809306" cy="40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21070" y="1150475"/>
            <a:ext cx="3114261" cy="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" idx="4"/>
            <a:endCxn id="9" idx="0"/>
          </p:cNvCxnSpPr>
          <p:nvPr/>
        </p:nvCxnSpPr>
        <p:spPr>
          <a:xfrm>
            <a:off x="1813837" y="1912290"/>
            <a:ext cx="59034" cy="288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857460" y="2056393"/>
            <a:ext cx="3979303" cy="22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45604" y="2313619"/>
            <a:ext cx="318569" cy="28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rand(4)=‘1’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rand(4)=‘0’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𝑎𝑙𝑙𝑜𝑤𝑒𝑑𝑇𝑜𝑀𝑜𝑣𝑒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 flipV="1">
            <a:off x="6067508" y="1664492"/>
            <a:ext cx="2967823" cy="8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𝑎𝑙𝑙𝑜𝑤𝑒𝑑𝑇𝑜𝑀𝑜𝑣𝑒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 flipV="1">
            <a:off x="5597812" y="2282238"/>
            <a:ext cx="3978113" cy="25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5361097" y="2313620"/>
            <a:ext cx="81632" cy="288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72406" y="90099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8" name="Oval 7"/>
          <p:cNvSpPr/>
          <p:nvPr/>
        </p:nvSpPr>
        <p:spPr>
          <a:xfrm>
            <a:off x="4537842" y="478485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Bump from object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2518326" y="1586075"/>
            <a:ext cx="1927777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36250" y="1159022"/>
            <a:ext cx="3042097" cy="1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5109621" y="2354417"/>
            <a:ext cx="54876" cy="243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2023" y="1721817"/>
            <a:ext cx="2943309" cy="2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36925" y="140898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25" y="1408981"/>
                <a:ext cx="3458818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 flipV="1">
            <a:off x="5635436" y="2242687"/>
            <a:ext cx="77387" cy="254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Curved Down 48"/>
          <p:cNvSpPr/>
          <p:nvPr/>
        </p:nvSpPr>
        <p:spPr>
          <a:xfrm>
            <a:off x="4746548" y="27592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Down 54"/>
          <p:cNvSpPr/>
          <p:nvPr/>
        </p:nvSpPr>
        <p:spPr>
          <a:xfrm>
            <a:off x="9194642" y="132344"/>
            <a:ext cx="1360147" cy="7168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Arrow: Curved Down 57"/>
          <p:cNvSpPr/>
          <p:nvPr/>
        </p:nvSpPr>
        <p:spPr>
          <a:xfrm rot="3486408">
            <a:off x="5880473" y="4826131"/>
            <a:ext cx="1288192" cy="5878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934726" y="2031228"/>
            <a:ext cx="3461017" cy="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55793" y="2126200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93" y="2126200"/>
                <a:ext cx="3458818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𝑖𝑡𝑂𝑏𝑗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𝑆𝑝𝑒𝑒𝑑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2439677" y="2031229"/>
            <a:ext cx="2168400" cy="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731597" y="2076042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𝐷𝑜𝑤𝑛𝐵𝑜𝑟𝑑𝑒𝑟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97" y="2076042"/>
                <a:ext cx="34588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8978347" y="734220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76" name="Arrow: Curved Down 75"/>
          <p:cNvSpPr/>
          <p:nvPr/>
        </p:nvSpPr>
        <p:spPr>
          <a:xfrm>
            <a:off x="1000085" y="65579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92322" y="89932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&gt;0</a:t>
            </a:r>
          </a:p>
        </p:txBody>
      </p:sp>
      <p:sp>
        <p:nvSpPr>
          <p:cNvPr id="5" name="Oval 4"/>
          <p:cNvSpPr/>
          <p:nvPr/>
        </p:nvSpPr>
        <p:spPr>
          <a:xfrm>
            <a:off x="9945911" y="365502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BumpFromObject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87004" y="4134758"/>
            <a:ext cx="245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𝑖𝑡𝑂𝑏𝑗𝑀𝑖𝑑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 flipV="1">
            <a:off x="7620000" y="4734689"/>
            <a:ext cx="2392088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𝑖𝑡𝑂𝑏𝑗𝑀𝑖𝑑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row: Curved Down 75"/>
          <p:cNvSpPr/>
          <p:nvPr/>
        </p:nvSpPr>
        <p:spPr>
          <a:xfrm>
            <a:off x="2942056" y="91513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9" name="Oval 28"/>
          <p:cNvSpPr/>
          <p:nvPr/>
        </p:nvSpPr>
        <p:spPr>
          <a:xfrm>
            <a:off x="2492322" y="304711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=0</a:t>
            </a:r>
          </a:p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92322" y="51948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&lt;0</a:t>
            </a:r>
          </a:p>
          <a:p>
            <a:pPr algn="ctr"/>
            <a:endParaRPr lang="en-US" dirty="0"/>
          </a:p>
        </p:txBody>
      </p:sp>
      <p:sp>
        <p:nvSpPr>
          <p:cNvPr id="36" name="Arrow: Curved Down 35"/>
          <p:cNvSpPr/>
          <p:nvPr/>
        </p:nvSpPr>
        <p:spPr>
          <a:xfrm>
            <a:off x="10232930" y="2874387"/>
            <a:ext cx="147483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hitObjMid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Arrow: Curved Down 41"/>
          <p:cNvSpPr/>
          <p:nvPr/>
        </p:nvSpPr>
        <p:spPr>
          <a:xfrm rot="17056614">
            <a:off x="1688097" y="5204020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cxnSp>
        <p:nvCxnSpPr>
          <p:cNvPr id="44" name="Connector: Curved 43"/>
          <p:cNvCxnSpPr/>
          <p:nvPr/>
        </p:nvCxnSpPr>
        <p:spPr>
          <a:xfrm rot="5400000">
            <a:off x="2556965" y="4875526"/>
            <a:ext cx="792741" cy="14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urved Up 42"/>
          <p:cNvSpPr/>
          <p:nvPr/>
        </p:nvSpPr>
        <p:spPr>
          <a:xfrm rot="16007757">
            <a:off x="3140494" y="3124934"/>
            <a:ext cx="3825249" cy="1585963"/>
          </a:xfrm>
          <a:prstGeom prst="curvedUpArrow">
            <a:avLst>
              <a:gd name="adj1" fmla="val 0"/>
              <a:gd name="adj2" fmla="val 21384"/>
              <a:gd name="adj3" fmla="val 4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Arrow: Curved Up 62"/>
          <p:cNvSpPr/>
          <p:nvPr/>
        </p:nvSpPr>
        <p:spPr>
          <a:xfrm rot="5400000">
            <a:off x="-1038403" y="3166744"/>
            <a:ext cx="4582551" cy="2176980"/>
          </a:xfrm>
          <a:prstGeom prst="curvedUpArrow">
            <a:avLst>
              <a:gd name="adj1" fmla="val 0"/>
              <a:gd name="adj2" fmla="val 19678"/>
              <a:gd name="adj3" fmla="val 3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err="1"/>
                  <a:t>LeftBorder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blipFill>
                <a:blip r:embed="rId4"/>
                <a:stretch>
                  <a:fillRect l="-197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 err="1"/>
                  <a:t>RightBorder</a:t>
                </a:r>
                <a:endParaRPr lang="en-US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03381" y="4761020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27" name="Connector: Curved 26"/>
          <p:cNvCxnSpPr>
            <a:stCxn id="31" idx="7"/>
            <a:endCxn id="29" idx="5"/>
          </p:cNvCxnSpPr>
          <p:nvPr/>
        </p:nvCxnSpPr>
        <p:spPr>
          <a:xfrm rot="5400000" flipH="1" flipV="1">
            <a:off x="3337763" y="4848546"/>
            <a:ext cx="11188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8935" y="4680883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46" name="Connector: Curved 45"/>
          <p:cNvCxnSpPr/>
          <p:nvPr/>
        </p:nvCxnSpPr>
        <p:spPr>
          <a:xfrm rot="5400000">
            <a:off x="2608897" y="2753837"/>
            <a:ext cx="671978" cy="2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1154" y="2572725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V="1">
            <a:off x="3371062" y="2678387"/>
            <a:ext cx="792742" cy="32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6708" y="2492588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910708" y="5574589"/>
            <a:ext cx="256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Transition according to X speed</a:t>
            </a:r>
          </a:p>
        </p:txBody>
      </p:sp>
    </p:spTree>
    <p:extLst>
      <p:ext uri="{BB962C8B-B14F-4D97-AF65-F5344CB8AC3E}">
        <p14:creationId xmlns:p14="http://schemas.microsoft.com/office/powerpoint/2010/main" val="8017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178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saar eliad</dc:creator>
  <cp:lastModifiedBy>saar eliad</cp:lastModifiedBy>
  <cp:revision>70</cp:revision>
  <dcterms:created xsi:type="dcterms:W3CDTF">2017-09-16T19:53:56Z</dcterms:created>
  <dcterms:modified xsi:type="dcterms:W3CDTF">2017-09-16T21:12:31Z</dcterms:modified>
</cp:coreProperties>
</file>