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92CC6-3559-45F3-B01A-7F92ABD4AB6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2F052-FF1D-4994-AFAF-9CA74A85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3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2F052-FF1D-4994-AFAF-9CA74A8574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8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2F052-FF1D-4994-AFAF-9CA74A8574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FD38-C048-43C0-8A01-1AB04774E82A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8BA-5A60-48BE-81AE-5AF4226B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FD38-C048-43C0-8A01-1AB04774E82A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8BA-5A60-48BE-81AE-5AF4226B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0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FD38-C048-43C0-8A01-1AB04774E82A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8BA-5A60-48BE-81AE-5AF4226B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FD38-C048-43C0-8A01-1AB04774E82A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8BA-5A60-48BE-81AE-5AF4226B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FD38-C048-43C0-8A01-1AB04774E82A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8BA-5A60-48BE-81AE-5AF4226B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5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FD38-C048-43C0-8A01-1AB04774E82A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8BA-5A60-48BE-81AE-5AF4226B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FD38-C048-43C0-8A01-1AB04774E82A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8BA-5A60-48BE-81AE-5AF4226B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FD38-C048-43C0-8A01-1AB04774E82A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8BA-5A60-48BE-81AE-5AF4226B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8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FD38-C048-43C0-8A01-1AB04774E82A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8BA-5A60-48BE-81AE-5AF4226B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3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FD38-C048-43C0-8A01-1AB04774E82A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8BA-5A60-48BE-81AE-5AF4226B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FD38-C048-43C0-8A01-1AB04774E82A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8BA-5A60-48BE-81AE-5AF4226B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3FD38-C048-43C0-8A01-1AB04774E82A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18BA-5A60-48BE-81AE-5AF4226B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5" y="1270100"/>
            <a:ext cx="11768253" cy="2301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23" y="5226863"/>
            <a:ext cx="2867425" cy="69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19" y="3659129"/>
            <a:ext cx="2876951" cy="838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122" y="3936380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Bug 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1766" y="5389908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Fix 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44896" y="356017"/>
            <a:ext cx="818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Falling from object – Incorrect transition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541" y="628393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Tap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4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3336" y="370692"/>
            <a:ext cx="6713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Infinite loop on steps with </a:t>
            </a:r>
            <a:r>
              <a:rPr lang="en-US" b="1" u="sng" dirty="0" err="1" smtClean="0"/>
              <a:t>Yspeed</a:t>
            </a:r>
            <a:r>
              <a:rPr lang="en-US" b="1" u="sng" dirty="0" smtClean="0"/>
              <a:t> =-1:  </a:t>
            </a:r>
            <a:r>
              <a:rPr lang="en-US" b="1" u="sng" dirty="0" err="1" smtClean="0"/>
              <a:t>onObject</a:t>
            </a:r>
            <a:r>
              <a:rPr lang="en-US" b="1" u="sng" dirty="0" smtClean="0"/>
              <a:t> =&gt; jump =&gt; bump</a:t>
            </a:r>
            <a:endParaRPr lang="en-US" b="1" u="sng" dirty="0"/>
          </a:p>
          <a:p>
            <a:r>
              <a:rPr lang="en-US" dirty="0" smtClean="0"/>
              <a:t>Happened because  in </a:t>
            </a:r>
            <a:r>
              <a:rPr lang="en-US" dirty="0" err="1" smtClean="0"/>
              <a:t>onObject</a:t>
            </a:r>
            <a:r>
              <a:rPr lang="en-US" dirty="0" smtClean="0"/>
              <a:t> </a:t>
            </a:r>
            <a:r>
              <a:rPr lang="en-US" dirty="0" smtClean="0"/>
              <a:t>we set </a:t>
            </a:r>
            <a:r>
              <a:rPr lang="en-US" dirty="0" err="1" smtClean="0"/>
              <a:t>Yspeed</a:t>
            </a:r>
            <a:r>
              <a:rPr lang="en-US" dirty="0" smtClean="0"/>
              <a:t>=0 in</a:t>
            </a:r>
          </a:p>
          <a:p>
            <a:r>
              <a:rPr lang="en-US" dirty="0" smtClean="0"/>
              <a:t>instead of the </a:t>
            </a:r>
            <a:r>
              <a:rPr lang="en-US" dirty="0" err="1" smtClean="0"/>
              <a:t>ObjectSpeed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990"/>
            <a:ext cx="12192000" cy="229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0127"/>
            <a:ext cx="12046442" cy="22413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79181" y="4009493"/>
            <a:ext cx="596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Better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6360" y="235604"/>
            <a:ext cx="6713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/>
              <a:t>מריו נוחת על מדרגה עמוק מידיי בציר </a:t>
            </a:r>
            <a:r>
              <a:rPr lang="en-US" b="1" u="sng" dirty="0" smtClean="0"/>
              <a:t>Y</a:t>
            </a:r>
            <a:r>
              <a:rPr lang="he-IL" b="1" u="sng" dirty="0" smtClean="0"/>
              <a:t>, ולכן לא מזהה נחיתה</a:t>
            </a:r>
          </a:p>
          <a:p>
            <a:pPr algn="r" rtl="1"/>
            <a:endParaRPr lang="he-IL" b="1" u="sng" dirty="0" smtClean="0"/>
          </a:p>
          <a:p>
            <a:pPr algn="r" rtl="1"/>
            <a:r>
              <a:rPr lang="he-IL" b="1" u="sng" dirty="0" smtClean="0"/>
              <a:t>קורה מכיוון שהמהירויות בציר </a:t>
            </a:r>
            <a:r>
              <a:rPr lang="en-US" b="1" u="sng" dirty="0" smtClean="0"/>
              <a:t>Y</a:t>
            </a:r>
            <a:r>
              <a:rPr lang="he-IL" b="1" u="sng" dirty="0" smtClean="0"/>
              <a:t> גדולות  (שימו לב לקפיצות במיקום השחקן בציר </a:t>
            </a:r>
            <a:r>
              <a:rPr lang="en-US" b="1" u="sng" dirty="0" smtClean="0"/>
              <a:t>Y</a:t>
            </a:r>
            <a:r>
              <a:rPr lang="he-IL" b="1" u="sng" dirty="0" smtClean="0"/>
              <a:t>)</a:t>
            </a:r>
          </a:p>
          <a:p>
            <a:pPr algn="r" rtl="1"/>
            <a:r>
              <a:rPr lang="he-IL" dirty="0" smtClean="0"/>
              <a:t>ניתן לראות שההפרש בין </a:t>
            </a:r>
            <a:r>
              <a:rPr lang="en-US" dirty="0" err="1" smtClean="0"/>
              <a:t>playerY</a:t>
            </a:r>
            <a:r>
              <a:rPr lang="he-IL" dirty="0" smtClean="0"/>
              <a:t> לבין </a:t>
            </a:r>
            <a:r>
              <a:rPr lang="en-US" dirty="0" err="1" smtClean="0"/>
              <a:t>stepY</a:t>
            </a:r>
            <a:r>
              <a:rPr lang="he-IL" dirty="0" smtClean="0"/>
              <a:t> הוא קטן מגודל השחקן בציר </a:t>
            </a:r>
            <a:r>
              <a:rPr lang="en-US" dirty="0" smtClean="0"/>
              <a:t>Y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הפתרון היה לתקן מיקום מיד עם זיהוי שנחתנו עמוק מידיי, ולעשות מהירות </a:t>
            </a:r>
            <a:r>
              <a:rPr lang="he-IL" dirty="0" err="1" smtClean="0"/>
              <a:t>רווייה</a:t>
            </a:r>
            <a:r>
              <a:rPr lang="he-IL" dirty="0" smtClean="0"/>
              <a:t> בציר </a:t>
            </a:r>
            <a:r>
              <a:rPr lang="en-US" dirty="0" smtClean="0"/>
              <a:t>Y</a:t>
            </a:r>
            <a:r>
              <a:rPr lang="he-IL" dirty="0" smtClean="0"/>
              <a:t>, ע"מ לנוע מצב קיצוב במהירויות גבוהות אפילו יותר</a:t>
            </a:r>
          </a:p>
          <a:p>
            <a:pPr algn="r" rt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2459731"/>
            <a:ext cx="12192000" cy="439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112</Words>
  <Application>Microsoft Office PowerPoint</Application>
  <PresentationFormat>Widescreen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 lab</dc:creator>
  <cp:lastModifiedBy>lab lab</cp:lastModifiedBy>
  <cp:revision>24</cp:revision>
  <dcterms:created xsi:type="dcterms:W3CDTF">2017-09-17T09:20:12Z</dcterms:created>
  <dcterms:modified xsi:type="dcterms:W3CDTF">2017-09-17T10:10:32Z</dcterms:modified>
</cp:coreProperties>
</file>