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9" d="100"/>
          <a:sy n="39" d="100"/>
        </p:scale>
        <p:origin x="5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3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4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2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1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C211-8A7E-44C8-865E-738EE3C8B4EA}" type="datetimeFigureOut">
              <a:rPr lang="en-US" smtClean="0"/>
              <a:t>9/16/2017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5D10-D5DA-4DD3-8C89-7D2C16A61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90877" y="457202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he-IL" dirty="0"/>
          </a:p>
          <a:p>
            <a:pPr algn="ctr"/>
            <a:r>
              <a:rPr lang="en-US" dirty="0"/>
              <a:t>EN=1</a:t>
            </a:r>
          </a:p>
        </p:txBody>
      </p:sp>
      <p:sp>
        <p:nvSpPr>
          <p:cNvPr id="5" name="Oval 4"/>
          <p:cNvSpPr/>
          <p:nvPr/>
        </p:nvSpPr>
        <p:spPr>
          <a:xfrm>
            <a:off x="4446103" y="85853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 speeds</a:t>
            </a:r>
          </a:p>
          <a:p>
            <a:pPr algn="ctr"/>
            <a:r>
              <a:rPr lang="en-US" dirty="0"/>
              <a:t>EN=1</a:t>
            </a:r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78347" y="724894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  <a:p>
            <a:pPr algn="ctr"/>
            <a:r>
              <a:rPr lang="en-US" dirty="0"/>
              <a:t>EN=1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595724" y="414147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 Mario</a:t>
            </a:r>
          </a:p>
          <a:p>
            <a:pPr algn="ctr"/>
            <a:r>
              <a:rPr lang="en-US" dirty="0"/>
              <a:t>EN=1</a:t>
            </a:r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41213" y="5198636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 Luigi</a:t>
            </a:r>
          </a:p>
          <a:p>
            <a:pPr algn="ctr"/>
            <a:r>
              <a:rPr lang="en-US" dirty="0"/>
              <a:t>EN=1</a:t>
            </a:r>
          </a:p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49911" y="4795393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  <a:p>
            <a:pPr algn="ctr"/>
            <a:r>
              <a:rPr lang="en-US" dirty="0"/>
              <a:t>EN=1</a:t>
            </a:r>
          </a:p>
          <a:p>
            <a:pPr algn="ctr"/>
            <a:endParaRPr lang="en-US" dirty="0"/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2636797" y="1184746"/>
            <a:ext cx="1809306" cy="40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21070" y="1150475"/>
            <a:ext cx="3114261" cy="3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57460" y="724894"/>
                <a:ext cx="3458818" cy="65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0" y="724894"/>
                <a:ext cx="3458818" cy="6524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4" idx="4"/>
            <a:endCxn id="9" idx="0"/>
          </p:cNvCxnSpPr>
          <p:nvPr/>
        </p:nvCxnSpPr>
        <p:spPr>
          <a:xfrm>
            <a:off x="1813837" y="1912290"/>
            <a:ext cx="59034" cy="288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5857460" y="2056393"/>
            <a:ext cx="3979303" cy="22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645604" y="2313619"/>
            <a:ext cx="318569" cy="288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1689400">
                <a:off x="7285292" y="3339752"/>
                <a:ext cx="30689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&amp;&amp; rand(4)=‘1’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89400">
                <a:off x="7285292" y="3339752"/>
                <a:ext cx="306890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097581" y="4519856"/>
                <a:ext cx="24370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&amp;&amp; rand(4)=‘0’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81" y="4519856"/>
                <a:ext cx="243704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4402" y="3274481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𝑎𝑙𝑙𝑜𝑤𝑒𝑑𝑇𝑜𝑀𝑜𝑣𝑒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02" y="3274481"/>
                <a:ext cx="3458818" cy="375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H="1" flipV="1">
            <a:off x="6067508" y="1664492"/>
            <a:ext cx="2967823" cy="84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067508" y="1721817"/>
                <a:ext cx="345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08" y="1721817"/>
                <a:ext cx="34588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794695">
                <a:off x="6055162" y="3704431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4695">
                <a:off x="6055162" y="3704431"/>
                <a:ext cx="3458818" cy="3754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64303" y="522764"/>
                <a:ext cx="345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𝑎𝑙𝑙𝑜𝑤𝑒𝑑𝑇𝑜𝑀𝑜𝑣𝑒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303" y="522764"/>
                <a:ext cx="34588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H="1" flipV="1">
            <a:off x="5597812" y="2282238"/>
            <a:ext cx="3978113" cy="2528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rot="452640">
                <a:off x="3690803" y="3252732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𝑎𝑠𝑒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52640">
                <a:off x="3690803" y="3252732"/>
                <a:ext cx="3458818" cy="3754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5361097" y="2313620"/>
            <a:ext cx="81632" cy="288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32515" y="5284275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</a:t>
            </a:r>
          </a:p>
          <a:p>
            <a:pPr algn="ctr"/>
            <a:r>
              <a:rPr lang="en-US" dirty="0"/>
              <a:t>EN=0</a:t>
            </a:r>
          </a:p>
          <a:p>
            <a:pPr algn="ctr"/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7232515" y="4917244"/>
            <a:ext cx="354353" cy="36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462528" y="5043597"/>
                <a:ext cx="3458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528" y="5043597"/>
                <a:ext cx="34588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0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72406" y="900999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Oval 4"/>
          <p:cNvSpPr/>
          <p:nvPr/>
        </p:nvSpPr>
        <p:spPr>
          <a:xfrm>
            <a:off x="4446103" y="85853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</a:t>
            </a:r>
          </a:p>
        </p:txBody>
      </p:sp>
      <p:sp>
        <p:nvSpPr>
          <p:cNvPr id="6" name="Oval 5"/>
          <p:cNvSpPr/>
          <p:nvPr/>
        </p:nvSpPr>
        <p:spPr>
          <a:xfrm>
            <a:off x="8978347" y="724894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object</a:t>
            </a:r>
          </a:p>
        </p:txBody>
      </p:sp>
      <p:sp>
        <p:nvSpPr>
          <p:cNvPr id="8" name="Oval 7"/>
          <p:cNvSpPr/>
          <p:nvPr/>
        </p:nvSpPr>
        <p:spPr>
          <a:xfrm>
            <a:off x="4537842" y="4784855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Bump from object</a:t>
            </a:r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 flipV="1">
            <a:off x="2518326" y="1586075"/>
            <a:ext cx="1927777" cy="4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36250" y="1159022"/>
            <a:ext cx="3042097" cy="11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230495" y="555347"/>
                <a:ext cx="3308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495" y="555347"/>
                <a:ext cx="3308128" cy="646331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>
            <a:off x="5109621" y="2354417"/>
            <a:ext cx="54876" cy="2435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114413" y="1748993"/>
            <a:ext cx="1920920" cy="29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6125410" y="2932588"/>
                <a:ext cx="287379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410" y="2932588"/>
                <a:ext cx="2873795" cy="375424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522600" y="757821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𝑢𝑝𝐾𝑒𝑦𝑃𝑟𝑒𝑠𝑠𝑒𝑑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:r>
                  <a:rPr lang="en-US" dirty="0" err="1"/>
                  <a:t>Ypeed</a:t>
                </a:r>
                <a:r>
                  <a:rPr lang="en-US" dirty="0"/>
                  <a:t>=</a:t>
                </a:r>
                <a:r>
                  <a:rPr lang="en-US" dirty="0" err="1"/>
                  <a:t>JumpSpeed</a:t>
                </a:r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00" y="757821"/>
                <a:ext cx="3458818" cy="646331"/>
              </a:xfrm>
              <a:prstGeom prst="rect">
                <a:avLst/>
              </a:prstGeom>
              <a:blipFill>
                <a:blip r:embed="rId4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H="1" flipV="1">
            <a:off x="5635436" y="2242687"/>
            <a:ext cx="77387" cy="254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552924" y="3796367"/>
                <a:ext cx="3308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&amp;&amp;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24" y="3796367"/>
                <a:ext cx="3308128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446103" y="3679202"/>
                <a:ext cx="3458818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103" y="3679202"/>
                <a:ext cx="3458818" cy="375424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row: Curved Down 48"/>
          <p:cNvSpPr/>
          <p:nvPr/>
        </p:nvSpPr>
        <p:spPr>
          <a:xfrm>
            <a:off x="4746548" y="27592"/>
            <a:ext cx="104502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Arrow: Curved Down 54"/>
          <p:cNvSpPr/>
          <p:nvPr/>
        </p:nvSpPr>
        <p:spPr>
          <a:xfrm>
            <a:off x="9194642" y="132344"/>
            <a:ext cx="1360147" cy="7168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Arrow: Curved Down 57"/>
          <p:cNvSpPr/>
          <p:nvPr/>
        </p:nvSpPr>
        <p:spPr>
          <a:xfrm rot="3486408">
            <a:off x="5880473" y="4826131"/>
            <a:ext cx="1288192" cy="5878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7188086" y="1925875"/>
            <a:ext cx="2031383" cy="361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7580237" y="3362749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𝑢𝑝𝐾𝑒𝑦𝑃𝑟𝑒𝑠𝑠𝑒𝑑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:r>
                  <a:rPr lang="en-US" dirty="0" err="1"/>
                  <a:t>Ypeed</a:t>
                </a:r>
                <a:r>
                  <a:rPr lang="en-US" dirty="0"/>
                  <a:t>=</a:t>
                </a:r>
                <a:r>
                  <a:rPr lang="en-US" dirty="0" err="1"/>
                  <a:t>JumpSpeed</a:t>
                </a:r>
                <a:r>
                  <a:rPr lang="en-US" dirty="0"/>
                  <a:t> )</a:t>
                </a:r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37" y="3362749"/>
                <a:ext cx="3458818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0575862" y="1086593"/>
                <a:ext cx="15677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𝑖𝑡𝑂𝑏𝑗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𝑆𝑝𝑒𝑒𝑑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862" y="1086593"/>
                <a:ext cx="1567733" cy="64633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76342" y="6225530"/>
                <a:ext cx="2528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𝑔𝑟𝑎𝑣𝑖𝑡𝑦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342" y="6225530"/>
                <a:ext cx="2528043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005040" y="47658"/>
                <a:ext cx="2528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𝑔𝑟𝑎𝑣𝑖𝑡𝑦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040" y="47658"/>
                <a:ext cx="2528043" cy="646331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>
            <a:off x="2439677" y="2031229"/>
            <a:ext cx="2168400" cy="2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2369680" y="2076712"/>
                <a:ext cx="23353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𝑡𝑜𝑢𝑐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𝐷𝑜𝑤𝑛𝐵𝑜𝑟𝑑𝑒𝑟</m:t>
                      </m:r>
                    </m:oMath>
                  </m:oMathPara>
                </a14:m>
                <a:endParaRPr lang="he-IL" b="0" dirty="0"/>
              </a:p>
              <a:p>
                <a:pPr/>
                <a:r>
                  <a:rPr lang="en-US" dirty="0"/>
                  <a:t>&amp;&amp; </a:t>
                </a:r>
                <a:r>
                  <a:rPr lang="en-US" dirty="0" err="1"/>
                  <a:t>Yspeed</a:t>
                </a:r>
                <a:r>
                  <a:rPr lang="en-US" dirty="0"/>
                  <a:t> &lt; 0</a:t>
                </a:r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80" y="2076712"/>
                <a:ext cx="2335306" cy="646331"/>
              </a:xfrm>
              <a:prstGeom prst="rect">
                <a:avLst/>
              </a:prstGeom>
              <a:blipFill>
                <a:blip r:embed="rId11"/>
                <a:stretch>
                  <a:fillRect l="-235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-88366" y="2304411"/>
                <a:ext cx="2528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366" y="2304411"/>
                <a:ext cx="2528043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8978347" y="734220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object</a:t>
            </a:r>
          </a:p>
        </p:txBody>
      </p:sp>
      <p:sp>
        <p:nvSpPr>
          <p:cNvPr id="76" name="Arrow: Curved Down 75"/>
          <p:cNvSpPr/>
          <p:nvPr/>
        </p:nvSpPr>
        <p:spPr>
          <a:xfrm>
            <a:off x="1000085" y="65579"/>
            <a:ext cx="104502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5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92322" y="899329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&gt;0</a:t>
            </a:r>
          </a:p>
        </p:txBody>
      </p:sp>
      <p:sp>
        <p:nvSpPr>
          <p:cNvPr id="5" name="Oval 4"/>
          <p:cNvSpPr/>
          <p:nvPr/>
        </p:nvSpPr>
        <p:spPr>
          <a:xfrm>
            <a:off x="9945911" y="3655025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BumpFromObject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87004" y="4134758"/>
            <a:ext cx="245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658174" y="3389569"/>
                <a:ext cx="34588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𝑖𝑡𝑂𝑏𝑗𝑀𝑖𝑑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	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𝑋𝑠𝑝𝑒𝑒𝑑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𝑋𝑠𝑝𝑒𝑒𝑑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174" y="3389569"/>
                <a:ext cx="3458818" cy="646331"/>
              </a:xfrm>
              <a:prstGeom prst="rect">
                <a:avLst/>
              </a:prstGeom>
              <a:blipFill>
                <a:blip r:embed="rId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 flipV="1">
            <a:off x="7620000" y="4734689"/>
            <a:ext cx="2392088" cy="1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7229655" y="4922401"/>
                <a:ext cx="3249821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𝑖𝑡𝑂𝑏𝑗𝑀𝑖𝑑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655" y="4922401"/>
                <a:ext cx="3249821" cy="375424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Arrow: Curved Down 75"/>
          <p:cNvSpPr/>
          <p:nvPr/>
        </p:nvSpPr>
        <p:spPr>
          <a:xfrm>
            <a:off x="2942056" y="91513"/>
            <a:ext cx="1045029" cy="7888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29" name="Oval 28"/>
          <p:cNvSpPr/>
          <p:nvPr/>
        </p:nvSpPr>
        <p:spPr>
          <a:xfrm>
            <a:off x="2492322" y="3047111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=0</a:t>
            </a:r>
          </a:p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492322" y="5194893"/>
            <a:ext cx="1645920" cy="145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Normal, </a:t>
            </a:r>
            <a:r>
              <a:rPr lang="en-US" dirty="0" err="1"/>
              <a:t>Xspeed</a:t>
            </a:r>
            <a:r>
              <a:rPr lang="en-US" dirty="0"/>
              <a:t>&lt;0</a:t>
            </a:r>
          </a:p>
          <a:p>
            <a:pPr algn="ctr"/>
            <a:endParaRPr lang="en-US" dirty="0"/>
          </a:p>
        </p:txBody>
      </p:sp>
      <p:sp>
        <p:nvSpPr>
          <p:cNvPr id="36" name="Arrow: Curved Down 35"/>
          <p:cNvSpPr/>
          <p:nvPr/>
        </p:nvSpPr>
        <p:spPr>
          <a:xfrm>
            <a:off x="10232930" y="2874387"/>
            <a:ext cx="1474839" cy="788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hitObjMid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Arrow: Curved Down 41"/>
          <p:cNvSpPr/>
          <p:nvPr/>
        </p:nvSpPr>
        <p:spPr>
          <a:xfrm rot="17056614">
            <a:off x="1688097" y="5204020"/>
            <a:ext cx="1045029" cy="788839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</a:t>
            </a:r>
          </a:p>
        </p:txBody>
      </p:sp>
      <p:cxnSp>
        <p:nvCxnSpPr>
          <p:cNvPr id="44" name="Connector: Curved 43"/>
          <p:cNvCxnSpPr/>
          <p:nvPr/>
        </p:nvCxnSpPr>
        <p:spPr>
          <a:xfrm rot="5400000">
            <a:off x="2556965" y="4875526"/>
            <a:ext cx="792741" cy="14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Curved Up 42"/>
          <p:cNvSpPr/>
          <p:nvPr/>
        </p:nvSpPr>
        <p:spPr>
          <a:xfrm rot="16007757">
            <a:off x="3140494" y="3124934"/>
            <a:ext cx="3825249" cy="1585963"/>
          </a:xfrm>
          <a:prstGeom prst="curvedUpArrow">
            <a:avLst>
              <a:gd name="adj1" fmla="val 0"/>
              <a:gd name="adj2" fmla="val 21384"/>
              <a:gd name="adj3" fmla="val 46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Arrow: Curved Up 62"/>
          <p:cNvSpPr/>
          <p:nvPr/>
        </p:nvSpPr>
        <p:spPr>
          <a:xfrm rot="5400000">
            <a:off x="-1038403" y="3166744"/>
            <a:ext cx="4582551" cy="2176980"/>
          </a:xfrm>
          <a:prstGeom prst="curvedUpArrow">
            <a:avLst>
              <a:gd name="adj1" fmla="val 0"/>
              <a:gd name="adj2" fmla="val 19678"/>
              <a:gd name="adj3" fmla="val 36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609966" y="3655025"/>
                <a:ext cx="246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 err="1"/>
                  <a:t>LeftBorder</a:t>
                </a:r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 err="1"/>
                  <a:t>Xspeed</a:t>
                </a:r>
                <a:r>
                  <a:rPr lang="en-US" dirty="0"/>
                  <a:t>=-</a:t>
                </a:r>
                <a:r>
                  <a:rPr lang="en-US" dirty="0" err="1"/>
                  <a:t>Xspeed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66" y="3655025"/>
                <a:ext cx="2464526" cy="646331"/>
              </a:xfrm>
              <a:prstGeom prst="rect">
                <a:avLst/>
              </a:prstGeom>
              <a:blipFill>
                <a:blip r:embed="rId4"/>
                <a:stretch>
                  <a:fillRect l="-197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-393589" y="3840162"/>
                <a:ext cx="24645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 err="1"/>
                  <a:t>RightBorder</a:t>
                </a:r>
                <a:endParaRPr lang="en-US" dirty="0"/>
              </a:p>
              <a:p>
                <a:pPr lvl="1"/>
                <a:r>
                  <a:rPr lang="en-US" dirty="0"/>
                  <a:t>(</a:t>
                </a:r>
                <a:r>
                  <a:rPr lang="en-US" dirty="0" err="1"/>
                  <a:t>Xspeed</a:t>
                </a:r>
                <a:r>
                  <a:rPr lang="en-US" dirty="0"/>
                  <a:t>=-</a:t>
                </a:r>
                <a:r>
                  <a:rPr lang="en-US" dirty="0" err="1"/>
                  <a:t>Xspeed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3589" y="3840162"/>
                <a:ext cx="2464526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703381" y="4761020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cxnSp>
        <p:nvCxnSpPr>
          <p:cNvPr id="27" name="Connector: Curved 26"/>
          <p:cNvCxnSpPr>
            <a:stCxn id="31" idx="7"/>
            <a:endCxn id="29" idx="5"/>
          </p:cNvCxnSpPr>
          <p:nvPr/>
        </p:nvCxnSpPr>
        <p:spPr>
          <a:xfrm rot="5400000" flipH="1" flipV="1">
            <a:off x="3337763" y="4848546"/>
            <a:ext cx="111888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88935" y="4680883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p:cxnSp>
        <p:nvCxnSpPr>
          <p:cNvPr id="46" name="Connector: Curved 45"/>
          <p:cNvCxnSpPr/>
          <p:nvPr/>
        </p:nvCxnSpPr>
        <p:spPr>
          <a:xfrm rot="5400000">
            <a:off x="2608897" y="2753837"/>
            <a:ext cx="671978" cy="22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01154" y="2572725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</a:t>
            </a:r>
          </a:p>
        </p:txBody>
      </p:sp>
      <p:cxnSp>
        <p:nvCxnSpPr>
          <p:cNvPr id="49" name="Connector: Curved 48"/>
          <p:cNvCxnSpPr/>
          <p:nvPr/>
        </p:nvCxnSpPr>
        <p:spPr>
          <a:xfrm rot="16200000" flipV="1">
            <a:off x="3371062" y="2678387"/>
            <a:ext cx="792742" cy="323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586708" y="2492588"/>
            <a:ext cx="66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3315282" y="299399"/>
                <a:ext cx="51521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𝑋𝑠𝑝𝑒𝑒𝑑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𝑋𝑚𝑎𝑥𝑆𝑝𝑒𝑒𝑑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82" y="299399"/>
                <a:ext cx="515210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455639" y="6490122"/>
                <a:ext cx="515210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𝑋𝑠𝑝𝑒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𝑋𝑚𝑎𝑥𝑆𝑝𝑒𝑒𝑑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9" y="6490122"/>
                <a:ext cx="5152103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910708" y="5574589"/>
            <a:ext cx="256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Transition according to X speed</a:t>
            </a:r>
          </a:p>
        </p:txBody>
      </p:sp>
    </p:spTree>
    <p:extLst>
      <p:ext uri="{BB962C8B-B14F-4D97-AF65-F5344CB8AC3E}">
        <p14:creationId xmlns:p14="http://schemas.microsoft.com/office/powerpoint/2010/main" val="80173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206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saar eliad</dc:creator>
  <cp:lastModifiedBy>saar eliad</cp:lastModifiedBy>
  <cp:revision>79</cp:revision>
  <dcterms:created xsi:type="dcterms:W3CDTF">2017-09-16T19:53:56Z</dcterms:created>
  <dcterms:modified xsi:type="dcterms:W3CDTF">2017-09-17T09:54:48Z</dcterms:modified>
</cp:coreProperties>
</file>